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722" r:id="rId2"/>
    <p:sldMasterId id="2147483734" r:id="rId3"/>
    <p:sldMasterId id="2147483746" r:id="rId4"/>
    <p:sldMasterId id="2147483782" r:id="rId5"/>
    <p:sldMasterId id="2147483806" r:id="rId6"/>
    <p:sldMasterId id="2147483818" r:id="rId7"/>
    <p:sldMasterId id="2147483830" r:id="rId8"/>
    <p:sldMasterId id="2147483854" r:id="rId9"/>
    <p:sldMasterId id="2147483866" r:id="rId10"/>
  </p:sldMasterIdLst>
  <p:notesMasterIdLst>
    <p:notesMasterId r:id="rId52"/>
  </p:notesMasterIdLst>
  <p:sldIdLst>
    <p:sldId id="465" r:id="rId11"/>
    <p:sldId id="468" r:id="rId12"/>
    <p:sldId id="407" r:id="rId13"/>
    <p:sldId id="411" r:id="rId14"/>
    <p:sldId id="408" r:id="rId15"/>
    <p:sldId id="427" r:id="rId16"/>
    <p:sldId id="412" r:id="rId17"/>
    <p:sldId id="418" r:id="rId18"/>
    <p:sldId id="416" r:id="rId19"/>
    <p:sldId id="420" r:id="rId20"/>
    <p:sldId id="410" r:id="rId21"/>
    <p:sldId id="409" r:id="rId22"/>
    <p:sldId id="417" r:id="rId23"/>
    <p:sldId id="414" r:id="rId24"/>
    <p:sldId id="413" r:id="rId25"/>
    <p:sldId id="438" r:id="rId26"/>
    <p:sldId id="436" r:id="rId27"/>
    <p:sldId id="424" r:id="rId28"/>
    <p:sldId id="429" r:id="rId29"/>
    <p:sldId id="435" r:id="rId30"/>
    <p:sldId id="426" r:id="rId31"/>
    <p:sldId id="428" r:id="rId32"/>
    <p:sldId id="422" r:id="rId33"/>
    <p:sldId id="430" r:id="rId34"/>
    <p:sldId id="431" r:id="rId35"/>
    <p:sldId id="432" r:id="rId36"/>
    <p:sldId id="434" r:id="rId37"/>
    <p:sldId id="433" r:id="rId38"/>
    <p:sldId id="464" r:id="rId39"/>
    <p:sldId id="471" r:id="rId40"/>
    <p:sldId id="441" r:id="rId41"/>
    <p:sldId id="446" r:id="rId42"/>
    <p:sldId id="445" r:id="rId43"/>
    <p:sldId id="452" r:id="rId44"/>
    <p:sldId id="451" r:id="rId45"/>
    <p:sldId id="449" r:id="rId46"/>
    <p:sldId id="447" r:id="rId47"/>
    <p:sldId id="466" r:id="rId48"/>
    <p:sldId id="469" r:id="rId49"/>
    <p:sldId id="459" r:id="rId50"/>
    <p:sldId id="470" r:id="rId5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715ADE8-99D0-4C13-8C9D-27BAD18B710E}">
          <p14:sldIdLst>
            <p14:sldId id="465"/>
            <p14:sldId id="468"/>
            <p14:sldId id="407"/>
            <p14:sldId id="411"/>
            <p14:sldId id="408"/>
            <p14:sldId id="427"/>
            <p14:sldId id="412"/>
            <p14:sldId id="418"/>
            <p14:sldId id="416"/>
            <p14:sldId id="420"/>
            <p14:sldId id="410"/>
            <p14:sldId id="409"/>
            <p14:sldId id="417"/>
            <p14:sldId id="414"/>
            <p14:sldId id="413"/>
            <p14:sldId id="438"/>
            <p14:sldId id="436"/>
            <p14:sldId id="424"/>
            <p14:sldId id="429"/>
            <p14:sldId id="435"/>
            <p14:sldId id="426"/>
            <p14:sldId id="428"/>
            <p14:sldId id="422"/>
            <p14:sldId id="430"/>
            <p14:sldId id="431"/>
            <p14:sldId id="432"/>
            <p14:sldId id="434"/>
            <p14:sldId id="433"/>
            <p14:sldId id="464"/>
            <p14:sldId id="471"/>
            <p14:sldId id="441"/>
            <p14:sldId id="446"/>
            <p14:sldId id="445"/>
            <p14:sldId id="452"/>
            <p14:sldId id="451"/>
            <p14:sldId id="449"/>
            <p14:sldId id="447"/>
            <p14:sldId id="466"/>
            <p14:sldId id="469"/>
            <p14:sldId id="459"/>
            <p14:sldId id="4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2" autoAdjust="0"/>
  </p:normalViewPr>
  <p:slideViewPr>
    <p:cSldViewPr>
      <p:cViewPr varScale="1">
        <p:scale>
          <a:sx n="82" d="100"/>
          <a:sy n="82" d="100"/>
        </p:scale>
        <p:origin x="-102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7D3E8-976A-4D8C-955C-95D1CE6FE0FC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5D0C9-E090-416B-B5B3-10D5EAE5B1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352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5D0C9-E090-416B-B5B3-10D5EAE5B17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2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5D0C9-E090-416B-B5B3-10D5EAE5B175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86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729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20DB-831D-479B-919E-6BF3C5D9E4D0}" type="datetime1">
              <a:rPr lang="ru-RU" smtClean="0"/>
              <a:t>19.04.2023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BF55-FC1F-4653-9C88-E16A2A3AC815}" type="datetime1">
              <a:rPr lang="ru-RU" smtClean="0"/>
              <a:t>19.04.2023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6BE4-A17A-4D4E-AF17-2DE56BF6A023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6702-3073-4251-96B1-02BB7AA24557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724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F12F6-396D-4878-8735-E8BDDF37D0F6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38184-D39C-4F69-B7B1-54FD7798A8F3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669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39ACE-8C35-4244-BF7A-976D10C5212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588C7-D5F5-4651-ADE1-8A61266BC32F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881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DBD02-0DCF-4400-A7BF-BAAB77CD41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06934-0032-48F0-B9E1-B261D3FAC542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025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0F1F9-686C-4368-A406-BDEA1AD44A40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428CC-9490-4489-B59D-81D428250A67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659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067D7-C1AE-4B17-9604-71E142EEEFE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80D87-EC17-496D-868D-EDB57FCB06A1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154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EECE-6B17-4E10-878B-53E6E0F32016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83B91-7203-42CA-9CBD-20F7BAC31229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274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D65EF-7383-4A11-A349-4CDC5D291F0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EC1E9-88B9-47F5-80AF-8EAF493FA096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99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659D2-578F-41A7-AB97-30DFE5C72A8B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5E56A-92CE-40A0-B096-B6859190FDE5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03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70E2F-86F0-48DE-BC0B-0C71B44AA505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60911-1039-42E1-8B87-137901EF26C8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8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651D-69A5-4BF8-B965-5230B3202259}" type="datetime1">
              <a:rPr lang="ru-RU" smtClean="0"/>
              <a:t>19.04.2023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C137A-9278-47D2-AE69-B81B06685415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76D62-FE82-4894-8B9B-345EE1DE54E8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1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26D31-21ED-49D1-BE85-4E72C3DDAB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2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0390C-97FE-424B-9CD4-14CCF078BE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84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4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7603-D201-4648-893B-08571D880C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96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FEA12-64D0-45A6-882F-0CF854156A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08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6DE9-7D21-4BAF-BCB7-8C41E8EF7B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12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44BF-F26E-4B82-BF8A-A6280BC361B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39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74B4A-7225-49CA-B6AA-4BF6B39707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8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6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0577-2DFE-4833-B011-B1DE689613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E848-FD32-4F57-8C47-8030BEC617D3}" type="datetime1">
              <a:rPr lang="ru-RU" smtClean="0"/>
              <a:t>19.04.2023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6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C97C-086F-463E-980D-A23984BF5A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71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A5FB-49DD-4321-933F-25E30A172C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84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95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94" y="27395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2B81-39F1-422E-A050-B86B92C3BB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71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5047-2257-45C6-9204-D0F329A4B8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36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2E58-AFAA-4173-948A-7A01BEB5FD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98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0662-5B2D-4B4D-B30D-F8ABCD0DD4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02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6B3A-3323-47E7-890F-F8D129F846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923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A914-12D9-4FB5-961B-6D3CCF0E88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48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9CC3-FB9E-4B97-8B61-A9EE006009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70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23D-CEAF-4FF9-8BE7-3FF5061F80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1232-4ED9-47AE-90BB-9F6EE678FB9B}" type="datetime1">
              <a:rPr lang="ru-RU" smtClean="0"/>
              <a:t>19.04.2023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7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982-E3E8-49EE-B087-2402B79835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96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8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F642-9D8F-4FA6-9E0C-A166657548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01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32E5-D249-469F-888F-36B472EF4C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11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7B93-2A97-4F0C-A6DF-D504E974D2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85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0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EBA8-FC3C-45DB-9462-9DE89B0C98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96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885-8A8B-4DDA-98A2-E0096E6B0A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97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931-5B92-426B-838A-767E13A29B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85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3685-ACAE-4E64-96BA-D8C8BFCD9F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60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7EED-EF3C-4DD9-AAEC-69996A3A9A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69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3530-3F20-4C61-95AD-76705D8DBB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6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9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9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6B34-6CAA-4517-8BBC-77ADE53D6FF4}" type="datetime1">
              <a:rPr lang="ru-RU" smtClean="0"/>
              <a:t>19.04.2023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E63E-BCFE-452C-AFAC-2FE5814ABD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35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7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0F74-AAAF-459C-8012-EE236DD34C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48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8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F00E-EC4E-4B68-B830-3346E79943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88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A5C-7C82-43B7-A30F-08E175B6A2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61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C433F-63A3-49D8-9E76-22B73BC0FA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98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8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ABF3-3C3C-4013-AB9F-C18076B91A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51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340E-9FC9-4C70-96A0-ED8B8F694A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5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AF30-1BB8-4AD4-AB57-52366F8BA5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54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88B4-670D-405A-AE55-89D8FC7687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44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1DB9-87D6-40CE-8FF2-0617D7022C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88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CBA1-F3E3-4E00-98A4-9B39CE95CAA7}" type="datetime1">
              <a:rPr lang="ru-RU" smtClean="0"/>
              <a:t>19.04.2023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27A5-D1CA-41DE-91C8-3731AAF5C1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68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2B66-7D47-4B5B-8970-3D1321CFAC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8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5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FA83B-B4E3-48AA-A3C8-C7E95EE65A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74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7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39A-4602-4C12-9608-7357BFA2AC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057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625F-E810-4A11-9B9A-1951C5513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42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C40F9-A9DB-4CB0-A0BE-A64EDB5EB3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26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7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B81-3871-43C9-BDD5-8F69C93BE0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513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6B67-8EEE-4BDB-9F46-930AD4813E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5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F564-42A4-431C-B860-6836EE0FA4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54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CDCF-4615-4F39-BED7-ECBD420BA7B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4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5332-0860-467E-AA74-1F62016FED90}" type="datetime1">
              <a:rPr lang="ru-RU" smtClean="0"/>
              <a:t>19.04.2023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89918-BFFB-4CA3-BCEF-9BB93413F6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88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D708-91C0-4B89-A741-1365387FC2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68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63EB-6C00-420D-B2BB-542B8AEDF0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88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4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098E-575A-46DB-A07C-A72F01728B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748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6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156C-3D4D-4F88-AD42-A28EC63467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05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2501-0797-40F7-BD7C-28BBE55B03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420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2140E-A7A2-4D1E-BCCD-2ADA92E580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266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7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AB8C-EC0C-4576-AF16-353AC628EB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51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8C6A-07EF-4723-B996-03896CC2DB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58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8AFF-7152-4CDB-A1DE-B7EDF0BCDE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5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0644-CF94-4050-BEF5-07CAB3494F68}" type="datetime1">
              <a:rPr lang="ru-RU" smtClean="0"/>
              <a:t>19.04.2023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6C54-1E40-41A4-9B2D-BB8283260F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44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1811-E356-4ADF-B8DC-EAD5161D38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888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7EBE-D189-464F-87A1-047632F509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684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00391-036F-4762-99EF-E32CF53042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88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3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B612-BD44-4607-9922-3E781EAC93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748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5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F38A-E437-4F5B-8F57-DF5BA6B18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057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C733-B51E-410C-8EFD-C061BC0222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42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AFF4-19A3-42E7-A9E0-C727BF7238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26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CCB7-C6DF-48C3-B4BD-FDB5D8F356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96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D6B-E19C-4984-9F78-A188AC2992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4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904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04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A060F-DDF5-466A-A896-DFDE4CE2AF05}" type="datetime1">
              <a:rPr lang="ru-RU" smtClean="0"/>
              <a:t>19.04.2023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A577-8984-483E-9D81-EB3831CDB5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04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6EB0-633A-4C08-AB40-E311E64F4D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576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64CA-866E-4CB9-B348-FDD367DB5A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967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336-6250-44F4-9C54-80AD712640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360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024E3-6FEC-45B4-B864-476A547B63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504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781D-9CAB-4DB4-A356-5374CE4C69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870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DAEA-7856-4413-8E86-14989C6133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453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3395D-21C1-4354-8260-606BC87129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989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5CA6-BA80-42ED-94FA-DB461D67A3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364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00E6-8E4C-4869-86C7-7F9365EFE6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4A8F-D2F1-446E-876F-624749F89DA2}" type="datetime1">
              <a:rPr lang="ru-RU" smtClean="0"/>
              <a:t>19.04.2023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0812D-295E-4ED6-9290-EB1E642A56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236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DF58-C35D-4FDE-9335-AE8C0465D5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0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3D48-7A60-4967-B49E-5B59805F71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516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881C1-D61E-4BFE-ACB8-AF94DBBD72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546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1D23-900A-418B-A874-E22DD29288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621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62653-BD34-4D88-AE35-718C0B9E40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02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E129-0443-450C-AB95-55B9271969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079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F6AC-3E66-4058-99CA-96C8DE0013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620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1B34-6CB3-4AA5-8A82-08E187FAED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833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239-724F-4631-8048-9A4D8DFBA6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79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C32E7-DFF4-4A21-9326-F61F34BF08DF}" type="datetime1">
              <a:rPr lang="ru-RU" smtClean="0"/>
              <a:t>19.04.2023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79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79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latinLnBrk="0">
              <a:defRPr/>
            </a:pPr>
            <a:fld id="{33BA5742-5480-487E-B38F-2FC30DE1ADB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 latinLnBrk="0">
                <a:defRPr/>
              </a:pPr>
              <a:t>19.04.2023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latinLnBrk="0"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latinLnBrk="0">
              <a:defRPr/>
            </a:pPr>
            <a:fld id="{AE06F038-8777-4AB0-94C8-890054CF4D61}" type="slidenum">
              <a:rPr lang="ru-RU">
                <a:solidFill>
                  <a:prstClr val="white">
                    <a:tint val="75000"/>
                  </a:prstClr>
                </a:solidFill>
              </a:rPr>
              <a:pPr latinLnBrk="0"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17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D5F9ECCF-1694-42B0-B2A1-32FE42694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4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20C048E2-E470-4823-9D82-9AC086CA50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9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6D9734B0-F347-4048-B073-3E0C720672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0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FFF7C9FB-AC8E-4F8C-8046-8F10A1BF38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7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A74CB69-9813-42C0-BF3E-80F8F888ED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7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68C62F6-D8C4-4B67-BB83-E54AAF83BE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7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F138D45E-57DA-42F1-94AE-6E18AF5D51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2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6B0CC2A-A9EC-493A-87E2-46A0156218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4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 rotWithShape="1">
          <a:blip r:embed="rId2"/>
          <a:srcRect l="29805" t="26525" r="26616" b="10053"/>
          <a:stretch/>
        </p:blipFill>
        <p:spPr bwMode="auto">
          <a:xfrm rot="5400000">
            <a:off x="5578326" y="2912457"/>
            <a:ext cx="1944034" cy="2518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30605" t="10375" r="28703" b="15536"/>
          <a:stretch/>
        </p:blipFill>
        <p:spPr bwMode="auto">
          <a:xfrm rot="5400000">
            <a:off x="3152261" y="3004443"/>
            <a:ext cx="1809235" cy="2468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-333" r="16955" b="664"/>
          <a:stretch/>
        </p:blipFill>
        <p:spPr bwMode="auto">
          <a:xfrm>
            <a:off x="6447715" y="1189969"/>
            <a:ext cx="2723312" cy="218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2878" y="107157"/>
            <a:ext cx="7669485" cy="880417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solidFill>
                  <a:schemeClr val="bg1"/>
                </a:solidFill>
                <a:latin typeface="Bookman Old Style" pitchFamily="18" charset="0"/>
              </a:rPr>
              <a:t>“</a:t>
            </a:r>
            <a:r>
              <a:rPr lang="en-US" altLang="ru-RU" dirty="0" smtClean="0">
                <a:solidFill>
                  <a:srgbClr val="FF0000"/>
                </a:solidFill>
                <a:latin typeface="Bookman Old Style" pitchFamily="18" charset="0"/>
              </a:rPr>
              <a:t>LOVE</a:t>
            </a:r>
            <a:r>
              <a:rPr lang="en-US" altLang="ru-RU" dirty="0" smtClean="0">
                <a:solidFill>
                  <a:schemeClr val="bg1"/>
                </a:solidFill>
                <a:latin typeface="Bookman Old Style" pitchFamily="18" charset="0"/>
              </a:rPr>
              <a:t> the </a:t>
            </a:r>
            <a:r>
              <a:rPr lang="en-US" altLang="ru-RU" dirty="0" smtClean="0">
                <a:solidFill>
                  <a:srgbClr val="002060"/>
                </a:solidFill>
                <a:latin typeface="Bookman Old Style" pitchFamily="18" charset="0"/>
              </a:rPr>
              <a:t>Life</a:t>
            </a:r>
            <a:r>
              <a:rPr lang="en-US" altLang="ru-RU" dirty="0" smtClean="0">
                <a:solidFill>
                  <a:schemeClr val="bg1"/>
                </a:solidFill>
                <a:latin typeface="Bookman Old Style" pitchFamily="18" charset="0"/>
              </a:rPr>
              <a:t> you </a:t>
            </a:r>
            <a:r>
              <a:rPr lang="en-US" altLang="ru-RU" dirty="0">
                <a:solidFill>
                  <a:srgbClr val="FF0000"/>
                </a:solidFill>
                <a:latin typeface="Bookman Old Style" pitchFamily="18" charset="0"/>
              </a:rPr>
              <a:t>L</a:t>
            </a:r>
            <a:r>
              <a:rPr lang="en-US" altLang="ru-RU" dirty="0" smtClean="0">
                <a:solidFill>
                  <a:srgbClr val="FF0000"/>
                </a:solidFill>
                <a:latin typeface="Bookman Old Style" pitchFamily="18" charset="0"/>
              </a:rPr>
              <a:t>ive</a:t>
            </a:r>
            <a:r>
              <a:rPr lang="en-US" altLang="ru-RU" dirty="0" smtClean="0">
                <a:solidFill>
                  <a:schemeClr val="bg1"/>
                </a:solidFill>
                <a:latin typeface="Bookman Old Style" pitchFamily="18" charset="0"/>
              </a:rPr>
              <a:t>!</a:t>
            </a:r>
            <a:br>
              <a:rPr lang="en-US" altLang="ru-RU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en-US" altLang="ru-RU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altLang="ru-RU" dirty="0" smtClean="0">
                <a:solidFill>
                  <a:srgbClr val="FF0000"/>
                </a:solidFill>
                <a:latin typeface="Bookman Old Style" pitchFamily="18" charset="0"/>
              </a:rPr>
              <a:t> LIVE </a:t>
            </a:r>
            <a:r>
              <a:rPr lang="en-US" altLang="ru-RU" dirty="0" smtClean="0">
                <a:solidFill>
                  <a:schemeClr val="bg1"/>
                </a:solidFill>
                <a:latin typeface="Bookman Old Style" pitchFamily="18" charset="0"/>
              </a:rPr>
              <a:t>the </a:t>
            </a:r>
            <a:r>
              <a:rPr lang="en-US" altLang="ru-RU" dirty="0" smtClean="0">
                <a:solidFill>
                  <a:srgbClr val="002060"/>
                </a:solidFill>
                <a:latin typeface="Bookman Old Style" pitchFamily="18" charset="0"/>
              </a:rPr>
              <a:t>Life</a:t>
            </a:r>
            <a:r>
              <a:rPr lang="en-US" altLang="ru-RU" dirty="0" smtClean="0">
                <a:solidFill>
                  <a:schemeClr val="bg1"/>
                </a:solidFill>
                <a:latin typeface="Bookman Old Style" pitchFamily="18" charset="0"/>
              </a:rPr>
              <a:t> you </a:t>
            </a:r>
            <a:r>
              <a:rPr lang="en-US" altLang="ru-RU" dirty="0" smtClean="0">
                <a:solidFill>
                  <a:srgbClr val="FF0000"/>
                </a:solidFill>
                <a:latin typeface="Bookman Old Style" pitchFamily="18" charset="0"/>
              </a:rPr>
              <a:t>Love</a:t>
            </a:r>
            <a:r>
              <a:rPr lang="en-US" altLang="ru-RU" dirty="0" smtClean="0">
                <a:solidFill>
                  <a:schemeClr val="bg1"/>
                </a:solidFill>
                <a:latin typeface="Bookman Old Style" pitchFamily="18" charset="0"/>
              </a:rPr>
              <a:t>!”</a:t>
            </a:r>
            <a:endParaRPr lang="ru-RU" altLang="ru-RU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" r="7443"/>
          <a:stretch/>
        </p:blipFill>
        <p:spPr bwMode="auto">
          <a:xfrm>
            <a:off x="3843616" y="1201946"/>
            <a:ext cx="3365260" cy="217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2" y="1167594"/>
            <a:ext cx="3869483" cy="216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/>
          <a:srcRect l="18699" t="16849" r="45381" b="12911"/>
          <a:stretch/>
        </p:blipFill>
        <p:spPr bwMode="auto">
          <a:xfrm rot="5400000">
            <a:off x="481282" y="2852984"/>
            <a:ext cx="1809234" cy="2771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8"/>
          <a:srcRect l="10948" t="6346" r="64387" b="61049"/>
          <a:stretch/>
        </p:blipFill>
        <p:spPr bwMode="auto">
          <a:xfrm rot="5400000">
            <a:off x="7560376" y="3559877"/>
            <a:ext cx="1763603" cy="1403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7169" y="51470"/>
            <a:ext cx="1827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Bell MT" pitchFamily="18" charset="0"/>
              </a:rPr>
              <a:t>“SUNRISE”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Bell MT" pitchFamily="18" charset="0"/>
              </a:rPr>
              <a:t>THEATRE </a:t>
            </a:r>
            <a:r>
              <a:rPr lang="en-GB" sz="1400" b="1" dirty="0" smtClean="0">
                <a:solidFill>
                  <a:schemeClr val="bg1"/>
                </a:solidFill>
                <a:latin typeface="Bell MT" pitchFamily="18" charset="0"/>
              </a:rPr>
              <a:t>STUDIO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Bell MT" pitchFamily="18" charset="0"/>
              </a:rPr>
              <a:t>School 43</a:t>
            </a:r>
            <a:endParaRPr lang="en-GB" sz="1400" b="1" dirty="0">
              <a:solidFill>
                <a:schemeClr val="bg1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8519" r="6502" b="1544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21989" r="9083" b="12198"/>
          <a:stretch/>
        </p:blipFill>
        <p:spPr bwMode="auto">
          <a:xfrm>
            <a:off x="-24042" y="18"/>
            <a:ext cx="9168042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t="23724" r="8696" b="11685"/>
          <a:stretch/>
        </p:blipFill>
        <p:spPr bwMode="auto">
          <a:xfrm>
            <a:off x="-14833" y="0"/>
            <a:ext cx="920560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9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21682" r="8774" b="11586"/>
          <a:stretch/>
        </p:blipFill>
        <p:spPr bwMode="auto">
          <a:xfrm>
            <a:off x="12444" y="51471"/>
            <a:ext cx="9131587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5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t="19048" r="8465" b="15138"/>
          <a:stretch/>
        </p:blipFill>
        <p:spPr bwMode="auto">
          <a:xfrm>
            <a:off x="-90700" y="0"/>
            <a:ext cx="922807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19479" r="8636" b="13789"/>
          <a:stretch/>
        </p:blipFill>
        <p:spPr bwMode="auto">
          <a:xfrm>
            <a:off x="0" y="18"/>
            <a:ext cx="9118244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19438" r="8868" b="13524"/>
          <a:stretch/>
        </p:blipFill>
        <p:spPr bwMode="auto">
          <a:xfrm>
            <a:off x="13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9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20031" r="8809" b="1721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19130" r="8696" b="14137"/>
          <a:stretch/>
        </p:blipFill>
        <p:spPr bwMode="auto">
          <a:xfrm>
            <a:off x="39019" y="0"/>
            <a:ext cx="9124258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D:\Desktop\1625489263_2-almode_ru-p-goryashchii-kami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25475" r="46552" b="3092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0831" y="186194"/>
            <a:ext cx="3383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Bell MT" pitchFamily="18" charset="0"/>
              </a:rPr>
              <a:t>“SUNRISE”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Bell MT" pitchFamily="18" charset="0"/>
              </a:rPr>
              <a:t>THEATRE STUDIO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21988" r="10565" b="12198"/>
          <a:stretch/>
        </p:blipFill>
        <p:spPr bwMode="auto">
          <a:xfrm>
            <a:off x="44605" y="-1"/>
            <a:ext cx="9066422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5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20643" r="8876" b="14767"/>
          <a:stretch/>
        </p:blipFill>
        <p:spPr bwMode="auto">
          <a:xfrm>
            <a:off x="37550" y="0"/>
            <a:ext cx="915524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20968" r="9210" b="14748"/>
          <a:stretch/>
        </p:blipFill>
        <p:spPr bwMode="auto">
          <a:xfrm>
            <a:off x="-187728" y="1"/>
            <a:ext cx="9392502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20273" r="8291" b="12995"/>
          <a:stretch/>
        </p:blipFill>
        <p:spPr bwMode="auto">
          <a:xfrm>
            <a:off x="-80675" y="0"/>
            <a:ext cx="918426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18867" r="8775" b="14400"/>
          <a:stretch/>
        </p:blipFill>
        <p:spPr bwMode="auto">
          <a:xfrm>
            <a:off x="32119" y="-33836"/>
            <a:ext cx="9111889" cy="517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9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20357" r="9212" b="15971"/>
          <a:stretch/>
        </p:blipFill>
        <p:spPr bwMode="auto">
          <a:xfrm>
            <a:off x="0" y="18"/>
            <a:ext cx="9143376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t="19132" r="9039" b="14442"/>
          <a:stretch/>
        </p:blipFill>
        <p:spPr bwMode="auto">
          <a:xfrm>
            <a:off x="48674" y="1"/>
            <a:ext cx="9095349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20676" r="8177" b="15053"/>
          <a:stretch/>
        </p:blipFill>
        <p:spPr bwMode="auto">
          <a:xfrm>
            <a:off x="54470" y="51471"/>
            <a:ext cx="9145110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D:\Desktop\1625489263_2-almode_ru-p-goryashchii-kami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25000" r="46412" b="30492"/>
          <a:stretch/>
        </p:blipFill>
        <p:spPr bwMode="auto">
          <a:xfrm>
            <a:off x="-14457" y="0"/>
            <a:ext cx="9144000" cy="511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z="2000" smtClean="0">
                <a:solidFill>
                  <a:srgbClr val="FFFF00"/>
                </a:solidFill>
              </a:rPr>
              <a:pPr/>
              <a:t>3</a:t>
            </a:fld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3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19744" r="8868" b="13830"/>
          <a:stretch/>
        </p:blipFill>
        <p:spPr bwMode="auto">
          <a:xfrm>
            <a:off x="-65777" y="0"/>
            <a:ext cx="920977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6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6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432" cy="509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8826" r="9211" b="14135"/>
          <a:stretch/>
        </p:blipFill>
        <p:spPr bwMode="auto">
          <a:xfrm>
            <a:off x="0" y="1"/>
            <a:ext cx="9179506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t="32295" r="10243" b="5258"/>
          <a:stretch/>
        </p:blipFill>
        <p:spPr bwMode="auto">
          <a:xfrm>
            <a:off x="0" y="0"/>
            <a:ext cx="9144000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20662" r="9727" b="13523"/>
          <a:stretch/>
        </p:blipFill>
        <p:spPr bwMode="auto">
          <a:xfrm>
            <a:off x="179512" y="123478"/>
            <a:ext cx="9029874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3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19926" r="9556" b="12606"/>
          <a:stretch/>
        </p:blipFill>
        <p:spPr bwMode="auto">
          <a:xfrm>
            <a:off x="-121704" y="0"/>
            <a:ext cx="92657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t="32295" r="10243" b="5258"/>
          <a:stretch/>
        </p:blipFill>
        <p:spPr bwMode="auto">
          <a:xfrm>
            <a:off x="0" y="0"/>
            <a:ext cx="9144000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30374" r="44374" b="31347"/>
          <a:stretch/>
        </p:blipFill>
        <p:spPr bwMode="auto">
          <a:xfrm>
            <a:off x="25607" y="0"/>
            <a:ext cx="9118393" cy="508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94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t="21274" r="8522" b="11993"/>
          <a:stretch/>
        </p:blipFill>
        <p:spPr bwMode="auto">
          <a:xfrm>
            <a:off x="-76375" y="0"/>
            <a:ext cx="9220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z="2000" smtClean="0">
                <a:solidFill>
                  <a:srgbClr val="FFFF00"/>
                </a:solidFill>
              </a:rPr>
              <a:pPr/>
              <a:t>4</a:t>
            </a:fld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5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0356" r="9727" b="15360"/>
          <a:stretch/>
        </p:blipFill>
        <p:spPr bwMode="auto">
          <a:xfrm>
            <a:off x="0" y="0"/>
            <a:ext cx="919208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t="29226" r="42713" b="31692"/>
          <a:stretch/>
        </p:blipFill>
        <p:spPr bwMode="auto">
          <a:xfrm>
            <a:off x="-73462" y="0"/>
            <a:ext cx="92174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88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t="22194" r="9211" b="11073"/>
          <a:stretch/>
        </p:blipFill>
        <p:spPr bwMode="auto">
          <a:xfrm>
            <a:off x="-39761" y="0"/>
            <a:ext cx="933461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z="2000" smtClean="0">
                <a:solidFill>
                  <a:srgbClr val="FFFF00"/>
                </a:solidFill>
              </a:rPr>
              <a:pPr/>
              <a:t>5</a:t>
            </a:fld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D:\Desktop\1625489263_2-almode_ru-p-goryashchii-kami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z="2000" smtClean="0">
                <a:solidFill>
                  <a:srgbClr val="FFFF00"/>
                </a:solidFill>
              </a:rPr>
              <a:pPr/>
              <a:t>6</a:t>
            </a:fld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2541" r="8635" b="13789"/>
          <a:stretch/>
        </p:blipFill>
        <p:spPr bwMode="auto">
          <a:xfrm>
            <a:off x="-38826" y="0"/>
            <a:ext cx="91828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0F71-5CAD-410D-99EB-F37EB9E256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t="24031" r="7146" b="11992"/>
          <a:stretch/>
        </p:blipFill>
        <p:spPr bwMode="auto">
          <a:xfrm>
            <a:off x="13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21887" r="8695" b="11074"/>
          <a:stretch/>
        </p:blipFill>
        <p:spPr bwMode="auto">
          <a:xfrm>
            <a:off x="-40554" y="0"/>
            <a:ext cx="91845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4871</TotalTime>
  <Words>61</Words>
  <Application>Microsoft Office PowerPoint</Application>
  <PresentationFormat>Экран (16:9)</PresentationFormat>
  <Paragraphs>48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41</vt:i4>
      </vt:variant>
    </vt:vector>
  </HeadingPairs>
  <TitlesOfParts>
    <vt:vector size="51" baseType="lpstr">
      <vt:lpstr>Custom Design</vt:lpstr>
      <vt:lpstr>2_Тема Office</vt:lpstr>
      <vt:lpstr>Тема Office</vt:lpstr>
      <vt:lpstr>1_Тема Office</vt:lpstr>
      <vt:lpstr>5_Тема Office</vt:lpstr>
      <vt:lpstr>7_Тема Office</vt:lpstr>
      <vt:lpstr>8_Тема Office</vt:lpstr>
      <vt:lpstr>6_Тема Office</vt:lpstr>
      <vt:lpstr>10_Тема Office</vt:lpstr>
      <vt:lpstr>9_Тема Office</vt:lpstr>
      <vt:lpstr>“LOVE the Life you Live!   LIVE the Life you Love!”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Нэлли</cp:lastModifiedBy>
  <cp:revision>294</cp:revision>
  <dcterms:created xsi:type="dcterms:W3CDTF">2014-04-01T16:27:38Z</dcterms:created>
  <dcterms:modified xsi:type="dcterms:W3CDTF">2023-04-19T15:15:31Z</dcterms:modified>
</cp:coreProperties>
</file>