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</p:sldMasterIdLst>
  <p:sldIdLst>
    <p:sldId id="292" r:id="rId11"/>
    <p:sldId id="304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863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965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153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48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801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13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951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682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167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715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2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051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6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8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18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3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50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7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3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94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68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4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69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77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53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72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2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3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00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4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57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24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0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78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54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2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9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8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16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91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45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83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6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56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38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7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8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11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2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20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12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93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6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45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75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3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06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2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13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5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65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07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78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987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966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00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00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65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88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276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8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13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02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033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706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00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54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563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884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9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85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061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008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64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562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36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280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79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703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403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115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8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419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2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73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160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848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222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884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037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32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8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3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74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02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64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03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86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1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02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82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48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3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47" y="4212225"/>
            <a:ext cx="3670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7669485" cy="2133998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Bookman Old Style" pitchFamily="18" charset="0"/>
              </a:rPr>
              <a:t>“</a:t>
            </a:r>
            <a:r>
              <a:rPr lang="en-US" altLang="ru-RU" dirty="0" smtClean="0">
                <a:solidFill>
                  <a:srgbClr val="FF0000"/>
                </a:solidFill>
                <a:latin typeface="Bookman Old Style" pitchFamily="18" charset="0"/>
              </a:rPr>
              <a:t>LOVE</a:t>
            </a:r>
            <a:r>
              <a:rPr lang="en-US" altLang="ru-RU" dirty="0" smtClean="0">
                <a:solidFill>
                  <a:schemeClr val="bg1"/>
                </a:solidFill>
                <a:latin typeface="Bookman Old Style" pitchFamily="18" charset="0"/>
              </a:rPr>
              <a:t> the </a:t>
            </a:r>
            <a:r>
              <a:rPr lang="en-US" altLang="ru-RU" dirty="0" smtClean="0">
                <a:solidFill>
                  <a:srgbClr val="002060"/>
                </a:solidFill>
                <a:latin typeface="Bookman Old Style" pitchFamily="18" charset="0"/>
              </a:rPr>
              <a:t>Life</a:t>
            </a:r>
            <a:r>
              <a:rPr lang="en-US" altLang="ru-RU" dirty="0" smtClean="0">
                <a:solidFill>
                  <a:schemeClr val="bg1"/>
                </a:solidFill>
                <a:latin typeface="Bookman Old Style" pitchFamily="18" charset="0"/>
              </a:rPr>
              <a:t> you </a:t>
            </a:r>
            <a:r>
              <a:rPr lang="en-US" altLang="ru-RU" dirty="0">
                <a:solidFill>
                  <a:srgbClr val="002060"/>
                </a:solidFill>
                <a:latin typeface="Bookman Old Style" pitchFamily="18" charset="0"/>
              </a:rPr>
              <a:t>L</a:t>
            </a:r>
            <a:r>
              <a:rPr lang="en-US" altLang="ru-RU" dirty="0" smtClean="0">
                <a:solidFill>
                  <a:srgbClr val="002060"/>
                </a:solidFill>
                <a:latin typeface="Bookman Old Style" pitchFamily="18" charset="0"/>
              </a:rPr>
              <a:t>ive</a:t>
            </a:r>
            <a:r>
              <a:rPr lang="en-US" altLang="ru-RU" dirty="0" smtClean="0">
                <a:solidFill>
                  <a:schemeClr val="bg1"/>
                </a:solidFill>
                <a:latin typeface="Bookman Old Style" pitchFamily="18" charset="0"/>
              </a:rPr>
              <a:t>!</a:t>
            </a:r>
            <a:br>
              <a:rPr lang="en-US" alt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altLang="ru-RU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altLang="ru-RU" dirty="0" smtClean="0">
                <a:solidFill>
                  <a:srgbClr val="FF0000"/>
                </a:solidFill>
                <a:latin typeface="Bookman Old Style" pitchFamily="18" charset="0"/>
              </a:rPr>
              <a:t> LIVE </a:t>
            </a:r>
            <a:r>
              <a:rPr lang="en-US" altLang="ru-RU" dirty="0" smtClean="0">
                <a:solidFill>
                  <a:schemeClr val="bg1"/>
                </a:solidFill>
                <a:latin typeface="Bookman Old Style" pitchFamily="18" charset="0"/>
              </a:rPr>
              <a:t>the </a:t>
            </a:r>
            <a:r>
              <a:rPr lang="en-US" altLang="ru-RU" dirty="0" smtClean="0">
                <a:solidFill>
                  <a:srgbClr val="002060"/>
                </a:solidFill>
                <a:latin typeface="Bookman Old Style" pitchFamily="18" charset="0"/>
              </a:rPr>
              <a:t>Life</a:t>
            </a:r>
            <a:r>
              <a:rPr lang="en-US" altLang="ru-RU" dirty="0" smtClean="0">
                <a:solidFill>
                  <a:schemeClr val="bg1"/>
                </a:solidFill>
                <a:latin typeface="Bookman Old Style" pitchFamily="18" charset="0"/>
              </a:rPr>
              <a:t> you </a:t>
            </a:r>
            <a:r>
              <a:rPr lang="en-US" altLang="ru-RU" dirty="0" smtClean="0">
                <a:solidFill>
                  <a:srgbClr val="002060"/>
                </a:solidFill>
                <a:latin typeface="Bookman Old Style" pitchFamily="18" charset="0"/>
              </a:rPr>
              <a:t>Love</a:t>
            </a:r>
            <a:r>
              <a:rPr lang="en-US" altLang="ru-RU" dirty="0" smtClean="0">
                <a:solidFill>
                  <a:schemeClr val="bg1"/>
                </a:solidFill>
                <a:latin typeface="Bookman Old Style" pitchFamily="18" charset="0"/>
              </a:rPr>
              <a:t>!”</a:t>
            </a:r>
            <a:endParaRPr lang="ru-RU" altLang="ru-RU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Old English Text MT" pitchFamily="66" charset="0"/>
              </a:rPr>
              <a:t/>
            </a:r>
            <a:br>
              <a:rPr lang="en-US" dirty="0" smtClean="0">
                <a:latin typeface="Old English Text MT" pitchFamily="66" charset="0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2705"/>
            <a:ext cx="3635896" cy="295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3" y="2124280"/>
            <a:ext cx="3869483" cy="288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1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260648"/>
            <a:ext cx="5040560" cy="554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1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82 2.96296E-6 L -2.77778E-6 2.96296E-6 " pathEditMode="relative" ptsTypes="AA">
                                      <p:cBhvr>
                                        <p:cTn id="6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692696"/>
            <a:ext cx="8856984" cy="4974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-171400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904" y="845096"/>
            <a:ext cx="8856984" cy="4974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19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4500563" cy="857250"/>
          </a:xfrm>
        </p:spPr>
        <p:txBody>
          <a:bodyPr/>
          <a:lstStyle/>
          <a:p>
            <a:pPr eaLnBrk="1" hangingPunct="1"/>
            <a:r>
              <a:rPr lang="en-US" altLang="ru-RU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W.Shakespeare</a:t>
            </a:r>
            <a:endParaRPr lang="ru-RU" altLang="ru-RU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Old English Text MT" pitchFamily="66" charset="0"/>
              </a:rPr>
              <a:t/>
            </a:r>
            <a:br>
              <a:rPr lang="en-US" dirty="0" smtClean="0">
                <a:latin typeface="Old English Text MT" pitchFamily="66" charset="0"/>
              </a:rPr>
            </a:br>
            <a:endParaRPr lang="ru-RU" dirty="0"/>
          </a:p>
        </p:txBody>
      </p:sp>
      <p:pic>
        <p:nvPicPr>
          <p:cNvPr id="2052" name="Picture 2" descr="F:\Documents and Settings\Nelly\Рабочий стол\b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3925639" cy="476363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142875" y="5715000"/>
            <a:ext cx="56435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>4</a:t>
            </a:r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kman Old Style" pitchFamily="18" charset="0"/>
              </a:rPr>
              <a:t>58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>years since birth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/>
            </a:r>
            <a:b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</a:b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50" y="2214563"/>
            <a:ext cx="54292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>“ALL THEWORLD’S </a:t>
            </a:r>
            <a:endParaRPr lang="ru-RU" sz="4000" dirty="0">
              <a:solidFill>
                <a:prstClr val="black">
                  <a:lumMod val="85000"/>
                  <a:lumOff val="15000"/>
                </a:prstClr>
              </a:solidFill>
              <a:latin typeface="Lucida Calligraphy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Lucida Calligraphy" pitchFamily="66" charset="0"/>
              </a:rPr>
              <a:t>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>A STAGE…”</a:t>
            </a:r>
            <a:endParaRPr lang="ru-RU" sz="40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707903" y="5681362"/>
            <a:ext cx="5436097" cy="11430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“AS YOU LIKE IT”</a:t>
            </a:r>
            <a:endParaRPr lang="ru-RU" altLang="ru-RU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692696"/>
            <a:ext cx="5040560" cy="5341701"/>
          </a:xfrm>
          <a:ln w="63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473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13 0.54821 L -0.07639 -0.02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672" y="260648"/>
            <a:ext cx="5389289" cy="55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30463 L -2.77778E-7 3.70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9130" y="188641"/>
            <a:ext cx="5167086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3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4 6.93889E-18 L 6.94444E-6 6.93889E-18 " pathEditMode="relative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5656" y="692696"/>
            <a:ext cx="5040560" cy="5254436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82 0.00647 C -0.47014 -0.00023 -0.40747 -0.00671 -0.34931 0.00647 C -0.29115 0.01965 -0.24185 0.08624 -0.18369 0.08509 C -0.12553 0.08393 -0.03056 0.0141 5.55556E-7 -6.93642E-7 " pathEditMode="relative" ptsTypes="aa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908720"/>
            <a:ext cx="4968552" cy="533291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0.29364 L -3.05556E-6 1.0404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3848" y="548680"/>
            <a:ext cx="6657838" cy="50599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35654 L -4.16667E-6 2.1387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224834"/>
            <a:ext cx="4752528" cy="5505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 -0.38843 L 4.72222E-6 2.22222E-6 " pathEditMode="relative" ptsTypes="AA">
                                      <p:cBhvr>
                                        <p:cTn id="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26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“LOVE the Life you Live!   LIVE the Life you Love!”</vt:lpstr>
      <vt:lpstr>W.Shakespeare</vt:lpstr>
      <vt:lpstr>“AS YOU LIKE IT”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б41</dc:creator>
  <cp:lastModifiedBy>Нэлли</cp:lastModifiedBy>
  <cp:revision>48</cp:revision>
  <dcterms:created xsi:type="dcterms:W3CDTF">2019-01-09T07:14:41Z</dcterms:created>
  <dcterms:modified xsi:type="dcterms:W3CDTF">2022-05-19T05:19:45Z</dcterms:modified>
</cp:coreProperties>
</file>