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sldIdLst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56" r:id="rId28"/>
    <p:sldId id="258" r:id="rId29"/>
    <p:sldId id="270" r:id="rId30"/>
    <p:sldId id="269" r:id="rId31"/>
    <p:sldId id="266" r:id="rId32"/>
    <p:sldId id="271" r:id="rId33"/>
    <p:sldId id="281" r:id="rId34"/>
    <p:sldId id="287" r:id="rId35"/>
    <p:sldId id="284" r:id="rId36"/>
    <p:sldId id="286" r:id="rId37"/>
    <p:sldId id="265" r:id="rId38"/>
    <p:sldId id="267" r:id="rId39"/>
    <p:sldId id="274" r:id="rId40"/>
    <p:sldId id="257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7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06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20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13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50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07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788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8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66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009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653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882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276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95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027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033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70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002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54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5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153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884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98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85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981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008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641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562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368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280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336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703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403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11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75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2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736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160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848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222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8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623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037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32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899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32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965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153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48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801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139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9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762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82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167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715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20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6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2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4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8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2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4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0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26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3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8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5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93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0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53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86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8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76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69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08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09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11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96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56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37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9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7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00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16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65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13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06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41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86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05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0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1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3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18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9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0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3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3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94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68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4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69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3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2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2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12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4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57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24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0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88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5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21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9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8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4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919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450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83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62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56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6BE4-A17A-4D4E-AF17-2DE56BF6A02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6702-3073-4251-96B1-02BB7AA2455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3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2F6-396D-4878-8735-E8BDDF37D0F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8184-D39C-4F69-B7B1-54FD7798A8F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77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CE-8C35-4244-BF7A-976D10C5212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88C7-D5F5-4651-ADE1-8A61266BC3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8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D02-0DCF-4400-A7BF-BAAB77CD413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6934-0032-48F0-B9E1-B261D3FAC54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18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F1F9-686C-4368-A406-BDEA1AD44A4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28CC-9490-4489-B59D-81D428250A6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0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67D7-C1AE-4B17-9604-71E142EEEFE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0D87-EC17-496D-868D-EDB57FCB06A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12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ECE-6B17-4E10-878B-53E6E0F3201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B91-7203-42CA-9CBD-20F7BAC312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34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65EF-7383-4A11-A349-4CDC5D291F0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E9-88B9-47F5-80AF-8EAF493FA09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6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59D2-578F-41A7-AB97-30DFE5C72A8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E56A-92CE-40A0-B096-B6859190FDE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45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0E2F-86F0-48DE-BC0B-0C71B44AA5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0911-1039-42E1-8B87-137901EF26C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59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137A-9278-47D2-AE69-B81B0668541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D62-FE82-4894-8B9B-345EE1DE54E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022B-D7A5-4C0D-A66D-7C8C92F47A92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E385-6638-4810-9CBC-F7808EB49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02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82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48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3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02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3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74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64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03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6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A5742-5480-487E-B38F-2FC30DE1ADB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14.06.2019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6F038-8777-4AB0-94C8-890054CF4D6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1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Windows\system32\config\systemprofile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14810"/>
            <a:ext cx="3200399" cy="26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indows\system32\config\systemprofile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" y="4028673"/>
            <a:ext cx="3671248" cy="26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indows\system32\config\systemprofile\Desktop\sunrise-300x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" y="194454"/>
            <a:ext cx="4922400" cy="35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4373" y="609600"/>
            <a:ext cx="46434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0" dirty="0" err="1" smtClean="0">
                <a:solidFill>
                  <a:srgbClr val="FF0000"/>
                </a:solidFill>
                <a:latin typeface="Blackadder ITC" pitchFamily="82" charset="0"/>
              </a:rPr>
              <a:t>SunRise</a:t>
            </a:r>
            <a:r>
              <a:rPr lang="en-US" sz="6000" b="1" kern="0" dirty="0" smtClean="0">
                <a:solidFill>
                  <a:srgbClr val="FF0000"/>
                </a:solidFill>
                <a:latin typeface="Blackadder ITC" pitchFamily="82" charset="0"/>
              </a:rPr>
              <a:t> </a:t>
            </a:r>
            <a:endParaRPr lang="ru-RU" sz="6000" b="1" kern="0" dirty="0" smtClean="0">
              <a:solidFill>
                <a:srgbClr val="FF0000"/>
              </a:solidFill>
              <a:latin typeface="Blackadder ITC" pitchFamily="82" charset="0"/>
            </a:endParaRPr>
          </a:p>
          <a:p>
            <a:pPr algn="ctr"/>
            <a:r>
              <a:rPr lang="en-US" sz="6000" b="1" kern="0" dirty="0" smtClean="0">
                <a:solidFill>
                  <a:prstClr val="black"/>
                </a:solidFill>
                <a:latin typeface="Blackadder ITC" pitchFamily="82" charset="0"/>
              </a:rPr>
              <a:t>Theatre Studio</a:t>
            </a:r>
            <a:endParaRPr lang="ru-RU" sz="6000" b="1" kern="0" dirty="0" smtClean="0">
              <a:solidFill>
                <a:prstClr val="black"/>
              </a:solidFill>
              <a:latin typeface="Blackadder ITC" pitchFamily="82" charset="0"/>
            </a:endParaRPr>
          </a:p>
          <a:p>
            <a:pPr algn="ctr"/>
            <a:r>
              <a:rPr lang="en-US" sz="3600" b="1" kern="0" dirty="0" smtClean="0">
                <a:solidFill>
                  <a:srgbClr val="002060"/>
                </a:solidFill>
                <a:latin typeface="Blackadder ITC" panose="04020505051007020D02" pitchFamily="82" charset="0"/>
              </a:rPr>
              <a:t>School 43</a:t>
            </a:r>
            <a:endParaRPr lang="ru-RU" sz="3600" b="1" kern="0" dirty="0" smtClean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990926"/>
            <a:ext cx="3206749" cy="25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3848" y="548680"/>
            <a:ext cx="6657838" cy="50599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35654 L -4.16667E-6 2.1387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224834"/>
            <a:ext cx="4752528" cy="5505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7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-0.38843 L 4.72222E-6 2.22222E-6 " pathEditMode="relative" ptsTypes="AA">
                                      <p:cBhvr>
                                        <p:cTn id="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260648"/>
            <a:ext cx="5040560" cy="5544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1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82 2.96296E-6 L -2.77778E-6 2.96296E-6 " pathEditMode="relative" ptsTypes="AA">
                                      <p:cBhvr>
                                        <p:cTn id="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692696"/>
            <a:ext cx="8856984" cy="497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-171400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кетервильское приведение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0"/>
            <a:ext cx="5508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Blackadder ITC" pitchFamily="82" charset="0"/>
              </a:rPr>
              <a:t>SunRise</a:t>
            </a:r>
            <a:r>
              <a:rPr lang="en-US" sz="4400" dirty="0" smtClean="0">
                <a:solidFill>
                  <a:schemeClr val="bg1"/>
                </a:solidFill>
                <a:latin typeface="Blackadder ITC" pitchFamily="82" charset="0"/>
              </a:rPr>
              <a:t> Theatre Studio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Blackadder ITC" pitchFamily="82" charset="0"/>
              </a:rPr>
              <a:t>Oscar Wilde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10939 L 0.13993 0.10939 C 0.19462 0.10939 0.26198 0.30597 0.26198 0.466 L 0.26198 0.8226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3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кетервильское приведение\3df9fde443dcd25e1f3207d9a4fc7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G:\кетервильское приведение\1459e4ad7078311e2de22749b1aa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G:\кетервильское приведение\4405c94088517b9dd1401bbf8a3095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G:\кетервильское приведение\332ce832f5c006b41d11bb65e5a215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G:\кетервильское приведение\a15b97ffd3203760a6f24a841667a3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dn.fishki.net/upload/post/2018/04/30/2585795/3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5227320" cy="65341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276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lackadder ITC" panose="04020505051007020D02" pitchFamily="82" charset="0"/>
              </a:rPr>
              <a:t>If</a:t>
            </a:r>
            <a:endParaRPr lang="ru-RU" sz="8000" dirty="0"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4592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Blackadder ITC" panose="04020505051007020D02" pitchFamily="82" charset="0"/>
                <a:ea typeface="Adobe Kaiti Std R" pitchFamily="18" charset="-128"/>
              </a:rPr>
              <a:t>Rudyard Kipling</a:t>
            </a:r>
            <a:endParaRPr lang="ru-RU" sz="5400" b="1" dirty="0">
              <a:solidFill>
                <a:prstClr val="black"/>
              </a:solidFill>
              <a:latin typeface="Candara" pitchFamily="34" charset="0"/>
              <a:ea typeface="Adobe Kaiti Std R" pitchFamily="18" charset="-128"/>
            </a:endParaRPr>
          </a:p>
        </p:txBody>
      </p:sp>
      <p:pic>
        <p:nvPicPr>
          <p:cNvPr id="1026" name="Picture 2" descr="https://ruspekh.ru/images/articles/17056/2018_12_29-05-078_001.jpg"/>
          <p:cNvPicPr>
            <a:picLocks noChangeAspect="1" noChangeArrowheads="1"/>
          </p:cNvPicPr>
          <p:nvPr/>
        </p:nvPicPr>
        <p:blipFill>
          <a:blip r:embed="rId3" cstate="print"/>
          <a:srcRect l="25397" r="23809"/>
          <a:stretch>
            <a:fillRect/>
          </a:stretch>
        </p:blipFill>
        <p:spPr bwMode="auto">
          <a:xfrm>
            <a:off x="457199" y="1600200"/>
            <a:ext cx="3077029" cy="4038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251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кетервильское приведение\8d2e64ee2760345f9eb216cb1e6055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 rot="864613">
            <a:off x="2486622" y="5818924"/>
            <a:ext cx="1784514" cy="82723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79400">
              <a:schemeClr val="accent2">
                <a:satMod val="175000"/>
                <a:alpha val="88000"/>
              </a:schemeClr>
            </a:glow>
            <a:softEdge rad="6731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кетервильское приведение\8d2e64ee2760345f9eb216cb1e6055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кетервильское приведение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5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етервильское приведение\028574ece8079b2698d65a5aa79d2cc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5910"/>
            <a:ext cx="9144000" cy="6923910"/>
          </a:xfrm>
          <a:prstGeom prst="rect">
            <a:avLst/>
          </a:prstGeom>
          <a:noFill/>
        </p:spPr>
      </p:pic>
      <p:pic>
        <p:nvPicPr>
          <p:cNvPr id="5" name="Picture 2" descr="G:\кетервильское приведение\9c89bc967262ebbbd9c8149d3c6a2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857364"/>
            <a:ext cx="1428728" cy="28867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кетервильское приведение\9c89bc967262ebbbd9c8149d3c6a2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038">
            <a:off x="-236039" y="-156039"/>
            <a:ext cx="4229807" cy="74003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2" descr="G:\кетервильское приведение\9c89bc967262ebbbd9c8149d3c6a2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268">
            <a:off x="2532318" y="-291877"/>
            <a:ext cx="4458590" cy="77080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2" descr="G:\кетервильское приведение\9c89bc967262ebbbd9c8149d3c6a2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8219">
            <a:off x="5712988" y="-28748"/>
            <a:ext cx="3657121" cy="73892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кетервильское приведение\821f491d3400d3cc121bfa24248e5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564357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142852"/>
            <a:ext cx="4143372" cy="657229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WHEN A dark- haired </a:t>
            </a:r>
            <a:r>
              <a:rPr lang="en-US" b="1" i="1" dirty="0" smtClean="0">
                <a:solidFill>
                  <a:schemeClr val="tx1"/>
                </a:solidFill>
                <a:latin typeface="Chiller" pitchFamily="82" charset="0"/>
              </a:rPr>
              <a:t>girl CAN </a:t>
            </a:r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WIN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A PRAYER FROM OUT THE LIPS OF SIN,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     WHEN THE BARREN  ALMOND BEARS,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   </a:t>
            </a:r>
            <a:r>
              <a:rPr lang="en-US" b="1" i="1" dirty="0" smtClean="0">
                <a:solidFill>
                  <a:schemeClr val="tx1"/>
                </a:solidFill>
                <a:latin typeface="Chiller" pitchFamily="82" charset="0"/>
              </a:rPr>
              <a:t>AND </a:t>
            </a:r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A LITTLE CHILD GIVES AWAY ITS TEARS,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   </a:t>
            </a:r>
            <a:r>
              <a:rPr lang="en-US" b="1" i="1" dirty="0" smtClean="0">
                <a:solidFill>
                  <a:schemeClr val="tx1"/>
                </a:solidFill>
                <a:latin typeface="Chiller" pitchFamily="82" charset="0"/>
              </a:rPr>
              <a:t>THEN </a:t>
            </a:r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SHALL ALL THE HOUSE BE STILL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  <a:latin typeface="Chiller" pitchFamily="82" charset="0"/>
              </a:rPr>
              <a:t>     AND PEACE COMES TO CANTERVILLE.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кетервильское приведение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385762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2" descr="G:\кетервильское приведение\1202627c3ca2ab64adff5b72fb6b7e3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0" name="Picture 2" descr="G:\кетервильское приведение\1202627c3ca2ab64adff5b72fb6b7e3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72198" cy="6858000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кетервильское приведение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21098"/>
            <a:ext cx="464347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solidFill>
                  <a:srgbClr val="002060"/>
                </a:solidFill>
                <a:latin typeface="Blackadder ITC" pitchFamily="82" charset="0"/>
              </a:rPr>
              <a:t>SunRise</a:t>
            </a:r>
            <a:r>
              <a:rPr lang="en-US" sz="4000" b="1" dirty="0" smtClean="0">
                <a:solidFill>
                  <a:srgbClr val="002060"/>
                </a:solidFill>
                <a:latin typeface="Blackadder ITC" pitchFamily="82" charset="0"/>
              </a:rPr>
              <a:t> Theatre Studio</a:t>
            </a:r>
          </a:p>
          <a:p>
            <a:pPr algn="r"/>
            <a:r>
              <a:rPr lang="en-US" sz="4000" b="1" dirty="0" smtClean="0">
                <a:solidFill>
                  <a:srgbClr val="002060"/>
                </a:solidFill>
                <a:latin typeface="Blackadder ITC" pitchFamily="82" charset="0"/>
              </a:rPr>
              <a:t>The song </a:t>
            </a:r>
          </a:p>
          <a:p>
            <a:pPr algn="r"/>
            <a:r>
              <a:rPr lang="en-US" sz="5400" b="1" dirty="0" smtClean="0">
                <a:solidFill>
                  <a:srgbClr val="FF0000"/>
                </a:solidFill>
                <a:latin typeface="Blackadder ITC" pitchFamily="82" charset="0"/>
              </a:rPr>
              <a:t>“Seven rings”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Windows\system32\config\systemprofile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14810"/>
            <a:ext cx="3200399" cy="26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indows\system32\config\systemprofile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" y="4028673"/>
            <a:ext cx="3671248" cy="26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indows\system32\config\systemprofile\Desktop\sunrise-300x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" y="194454"/>
            <a:ext cx="4922400" cy="35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4373" y="609600"/>
            <a:ext cx="46434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0" dirty="0" err="1" smtClean="0">
                <a:solidFill>
                  <a:srgbClr val="FF0000"/>
                </a:solidFill>
                <a:latin typeface="Blackadder ITC" pitchFamily="82" charset="0"/>
              </a:rPr>
              <a:t>SunRise</a:t>
            </a:r>
            <a:r>
              <a:rPr lang="en-US" sz="6000" b="1" kern="0" dirty="0" smtClean="0">
                <a:solidFill>
                  <a:srgbClr val="FF0000"/>
                </a:solidFill>
                <a:latin typeface="Blackadder ITC" pitchFamily="82" charset="0"/>
              </a:rPr>
              <a:t> </a:t>
            </a:r>
            <a:endParaRPr lang="ru-RU" sz="6000" b="1" kern="0" dirty="0" smtClean="0">
              <a:solidFill>
                <a:srgbClr val="FF0000"/>
              </a:solidFill>
              <a:latin typeface="Blackadder ITC" pitchFamily="82" charset="0"/>
            </a:endParaRPr>
          </a:p>
          <a:p>
            <a:pPr algn="ctr"/>
            <a:r>
              <a:rPr lang="en-US" sz="6000" b="1" kern="0" dirty="0" smtClean="0">
                <a:solidFill>
                  <a:prstClr val="black"/>
                </a:solidFill>
                <a:latin typeface="Blackadder ITC" pitchFamily="82" charset="0"/>
              </a:rPr>
              <a:t>Theatre Studio</a:t>
            </a:r>
            <a:endParaRPr lang="ru-RU" sz="6000" b="1" kern="0" dirty="0" smtClean="0">
              <a:solidFill>
                <a:prstClr val="black"/>
              </a:solidFill>
              <a:latin typeface="Blackadder ITC" pitchFamily="82" charset="0"/>
            </a:endParaRPr>
          </a:p>
          <a:p>
            <a:pPr algn="ctr"/>
            <a:r>
              <a:rPr lang="en-US" sz="3600" b="1" kern="0" dirty="0" smtClean="0">
                <a:solidFill>
                  <a:srgbClr val="002060"/>
                </a:solidFill>
                <a:latin typeface="Blackadder ITC" panose="04020505051007020D02" pitchFamily="82" charset="0"/>
              </a:rPr>
              <a:t>School 43</a:t>
            </a:r>
            <a:endParaRPr lang="ru-RU" sz="3600" b="1" kern="0" dirty="0" smtClean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990926"/>
            <a:ext cx="3206749" cy="25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1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0" y="216215"/>
            <a:ext cx="3276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lackadder ITC" panose="04020505051007020D02" pitchFamily="82" charset="0"/>
              </a:rPr>
              <a:t>If</a:t>
            </a:r>
            <a:endParaRPr lang="ru-RU" sz="7200" dirty="0"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3" y="158886"/>
            <a:ext cx="6051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  <a:latin typeface="Blackadder ITC" panose="04020505051007020D02" pitchFamily="82" charset="0"/>
                <a:ea typeface="Adobe Kaiti Std R" pitchFamily="18" charset="-128"/>
              </a:rPr>
              <a:t>Rudyard Kipling</a:t>
            </a:r>
            <a:endParaRPr lang="ru-RU" sz="7200" dirty="0">
              <a:solidFill>
                <a:prstClr val="black"/>
              </a:solidFill>
              <a:latin typeface="Candara" pitchFamily="34" charset="0"/>
              <a:ea typeface="Adobe Kaiti Std R" pitchFamily="18" charset="-128"/>
            </a:endParaRPr>
          </a:p>
        </p:txBody>
      </p:sp>
      <p:pic>
        <p:nvPicPr>
          <p:cNvPr id="1026" name="Picture 2" descr="https://ruspekh.ru/images/articles/17056/2018_12_29-05-078_001.jpg"/>
          <p:cNvPicPr>
            <a:picLocks noChangeAspect="1" noChangeArrowheads="1"/>
          </p:cNvPicPr>
          <p:nvPr/>
        </p:nvPicPr>
        <p:blipFill>
          <a:blip r:embed="rId2" cstate="print"/>
          <a:srcRect l="25397" r="23809"/>
          <a:stretch>
            <a:fillRect/>
          </a:stretch>
        </p:blipFill>
        <p:spPr bwMode="auto">
          <a:xfrm>
            <a:off x="457199" y="1600200"/>
            <a:ext cx="3077029" cy="4038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latin typeface="Candara" pitchFamily="34" charset="0"/>
              </a:rPr>
              <a:t>Самуил Маршак</a:t>
            </a:r>
            <a:endParaRPr lang="ru-RU" sz="3600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7" name="Picture 3" descr="C:\Users\subar_000\Pictures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26456"/>
            <a:ext cx="5257800" cy="413620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248400" y="5510343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7200" dirty="0" smtClean="0">
                <a:solidFill>
                  <a:prstClr val="black"/>
                </a:solidFill>
                <a:latin typeface="Candara" pitchFamily="34" charset="0"/>
              </a:rPr>
              <a:t>Если</a:t>
            </a:r>
            <a:endParaRPr lang="ru-RU" sz="7200" dirty="0">
              <a:solidFill>
                <a:prstClr val="black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4500563" cy="85725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W.</a:t>
            </a:r>
            <a:r>
              <a:rPr lang="ru-RU" altLang="ru-RU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</a:t>
            </a:r>
            <a:r>
              <a:rPr lang="en-US" altLang="ru-RU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Shakespeare</a:t>
            </a:r>
            <a:endParaRPr lang="ru-RU" altLang="ru-RU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Old English Text MT" pitchFamily="66" charset="0"/>
              </a:rPr>
              <a:t/>
            </a:r>
            <a:br>
              <a:rPr lang="en-US" dirty="0" smtClean="0">
                <a:latin typeface="Old English Text MT" pitchFamily="66" charset="0"/>
              </a:rPr>
            </a:br>
            <a:endParaRPr lang="ru-RU" dirty="0"/>
          </a:p>
        </p:txBody>
      </p:sp>
      <p:pic>
        <p:nvPicPr>
          <p:cNvPr id="2052" name="Picture 2" descr="F:\Documents and Settings\Nelly\Рабочий стол\b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3925639" cy="476363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142875" y="5715000"/>
            <a:ext cx="56435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4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ookman Old Style" pitchFamily="18" charset="0"/>
              </a:rPr>
              <a:t>55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 years since birth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/>
            </a:r>
            <a:b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</a:b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50" y="2214563"/>
            <a:ext cx="54292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“ALL THEWORLD’S </a:t>
            </a:r>
            <a:endParaRPr lang="ru-RU" sz="4000" dirty="0">
              <a:solidFill>
                <a:prstClr val="black">
                  <a:lumMod val="85000"/>
                  <a:lumOff val="15000"/>
                </a:prstClr>
              </a:solidFill>
              <a:latin typeface="Lucida Calligraphy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Lucida Calligraphy" pitchFamily="66" charset="0"/>
              </a:rPr>
              <a:t>    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rush Script MT" panose="03060802040406070304" pitchFamily="66" charset="0"/>
              </a:rPr>
              <a:t>A STAGE…”</a:t>
            </a:r>
            <a:endParaRPr lang="ru-RU" sz="40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707903" y="5681362"/>
            <a:ext cx="5436097" cy="1143000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“AS YOU LIKE IT”</a:t>
            </a:r>
            <a:endParaRPr lang="ru-RU" altLang="ru-RU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692696"/>
            <a:ext cx="5040560" cy="5341701"/>
          </a:xfrm>
          <a:ln w="63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47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13 0.54821 L -0.07639 -0.02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672" y="260648"/>
            <a:ext cx="5389289" cy="55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30463 L -2.77778E-7 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9130" y="188641"/>
            <a:ext cx="5167086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4 6.93889E-18 L 6.94444E-6 6.93889E-18 " pathEditMode="relative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5656" y="692696"/>
            <a:ext cx="5040560" cy="525443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82 0.00647 C -0.47014 -0.00023 -0.40747 -0.00671 -0.34931 0.00647 C -0.29115 0.01965 -0.24185 0.08624 -0.18369 0.08509 C -0.12553 0.08393 -0.03056 0.0141 5.55556E-7 -6.93642E-7 " pathEditMode="relative" ptsTypes="aa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908720"/>
            <a:ext cx="4968552" cy="533291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08637"/>
            <a:ext cx="54387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0.29364 L -3.05556E-6 1.0404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102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Тема Office</vt:lpstr>
      <vt:lpstr>Office Theme</vt:lpstr>
      <vt:lpstr>1_Office Theme</vt:lpstr>
      <vt:lpstr>2_Office Theme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If</vt:lpstr>
      <vt:lpstr>If</vt:lpstr>
      <vt:lpstr>W. Shakespeare</vt:lpstr>
      <vt:lpstr>“AS YOU LIKE IT”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б41</dc:creator>
  <cp:lastModifiedBy>Нэлли</cp:lastModifiedBy>
  <cp:revision>43</cp:revision>
  <dcterms:created xsi:type="dcterms:W3CDTF">2019-01-09T07:14:41Z</dcterms:created>
  <dcterms:modified xsi:type="dcterms:W3CDTF">2019-06-14T16:30:19Z</dcterms:modified>
</cp:coreProperties>
</file>