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</p:sldMasterIdLst>
  <p:notesMasterIdLst>
    <p:notesMasterId r:id="rId36"/>
  </p:notesMasterIdLst>
  <p:sldIdLst>
    <p:sldId id="256" r:id="rId7"/>
    <p:sldId id="260" r:id="rId8"/>
    <p:sldId id="286" r:id="rId9"/>
    <p:sldId id="258" r:id="rId10"/>
    <p:sldId id="287" r:id="rId11"/>
    <p:sldId id="263" r:id="rId12"/>
    <p:sldId id="259" r:id="rId13"/>
    <p:sldId id="276" r:id="rId14"/>
    <p:sldId id="272" r:id="rId15"/>
    <p:sldId id="264" r:id="rId16"/>
    <p:sldId id="273" r:id="rId17"/>
    <p:sldId id="281" r:id="rId18"/>
    <p:sldId id="282" r:id="rId19"/>
    <p:sldId id="285" r:id="rId20"/>
    <p:sldId id="283" r:id="rId21"/>
    <p:sldId id="284" r:id="rId22"/>
    <p:sldId id="262" r:id="rId23"/>
    <p:sldId id="257" r:id="rId24"/>
    <p:sldId id="288" r:id="rId25"/>
    <p:sldId id="269" r:id="rId26"/>
    <p:sldId id="271" r:id="rId27"/>
    <p:sldId id="270" r:id="rId28"/>
    <p:sldId id="277" r:id="rId29"/>
    <p:sldId id="268" r:id="rId30"/>
    <p:sldId id="267" r:id="rId31"/>
    <p:sldId id="266" r:id="rId32"/>
    <p:sldId id="265" r:id="rId33"/>
    <p:sldId id="275" r:id="rId34"/>
    <p:sldId id="289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CC"/>
    <a:srgbClr val="FF9900"/>
    <a:srgbClr val="D99B01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297" autoAdjust="0"/>
  </p:normalViewPr>
  <p:slideViewPr>
    <p:cSldViewPr>
      <p:cViewPr>
        <p:scale>
          <a:sx n="102" d="100"/>
          <a:sy n="102" d="100"/>
        </p:scale>
        <p:origin x="-240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F7F12-A52D-4343-B958-4F2394E36B41}" type="doc">
      <dgm:prSet loTypeId="urn:microsoft.com/office/officeart/2005/8/layout/pyramid2" loCatId="pyramid" qsTypeId="urn:microsoft.com/office/officeart/2005/8/quickstyle/3d2" qsCatId="3D" csTypeId="urn:microsoft.com/office/officeart/2005/8/colors/colorful2" csCatId="colorful" phldr="1"/>
      <dgm:spPr/>
    </dgm:pt>
    <dgm:pt modelId="{3E775AB1-9BD0-453F-9048-F3454029E0E5}">
      <dgm:prSet custT="1"/>
      <dgm:spPr/>
      <dgm:t>
        <a:bodyPr/>
        <a:lstStyle/>
        <a:p>
          <a:r>
            <a:rPr lang="ru-RU" sz="1600" b="1" dirty="0" smtClean="0"/>
            <a:t>Оценивание знания, воспоминания, понимания </a:t>
          </a:r>
          <a:endParaRPr lang="ru-RU" sz="1600" b="1" dirty="0"/>
        </a:p>
      </dgm:t>
    </dgm:pt>
    <dgm:pt modelId="{E3A640DD-2778-4680-B5CE-FCC0F0CE4E3B}" type="parTrans" cxnId="{6DCCE580-EC57-448A-9FAF-B964CF43AACD}">
      <dgm:prSet/>
      <dgm:spPr/>
      <dgm:t>
        <a:bodyPr/>
        <a:lstStyle/>
        <a:p>
          <a:endParaRPr lang="ru-RU"/>
        </a:p>
      </dgm:t>
    </dgm:pt>
    <dgm:pt modelId="{C775DE88-381D-4E39-BDA7-0AE342CD439C}" type="sibTrans" cxnId="{6DCCE580-EC57-448A-9FAF-B964CF43AACD}">
      <dgm:prSet/>
      <dgm:spPr/>
      <dgm:t>
        <a:bodyPr/>
        <a:lstStyle/>
        <a:p>
          <a:endParaRPr lang="ru-RU"/>
        </a:p>
      </dgm:t>
    </dgm:pt>
    <dgm:pt modelId="{A13572B2-2F95-41B4-949F-16E3EF2477AC}">
      <dgm:prSet custT="1"/>
      <dgm:spPr/>
      <dgm:t>
        <a:bodyPr/>
        <a:lstStyle/>
        <a:p>
          <a:r>
            <a:rPr lang="ru-RU" sz="1600" b="1" dirty="0" smtClean="0"/>
            <a:t>Оценивание умений применения</a:t>
          </a:r>
          <a:endParaRPr lang="ru-RU" sz="1600" b="1" dirty="0"/>
        </a:p>
      </dgm:t>
    </dgm:pt>
    <dgm:pt modelId="{0B9D5067-F138-485A-B442-76989116DBFC}" type="parTrans" cxnId="{D2BE61F0-8353-443B-AE12-FD4D444F24FF}">
      <dgm:prSet/>
      <dgm:spPr/>
      <dgm:t>
        <a:bodyPr/>
        <a:lstStyle/>
        <a:p>
          <a:endParaRPr lang="ru-RU"/>
        </a:p>
      </dgm:t>
    </dgm:pt>
    <dgm:pt modelId="{3E7B88A5-22D7-4228-B04C-465EA6EC1A79}" type="sibTrans" cxnId="{D2BE61F0-8353-443B-AE12-FD4D444F24FF}">
      <dgm:prSet/>
      <dgm:spPr/>
      <dgm:t>
        <a:bodyPr/>
        <a:lstStyle/>
        <a:p>
          <a:endParaRPr lang="ru-RU"/>
        </a:p>
      </dgm:t>
    </dgm:pt>
    <dgm:pt modelId="{DA0C239E-AF00-4AD2-AFDB-376BB7DAEA4F}">
      <dgm:prSet custT="1"/>
      <dgm:spPr/>
      <dgm:t>
        <a:bodyPr/>
        <a:lstStyle/>
        <a:p>
          <a:r>
            <a:rPr lang="ru-RU" sz="1600" b="1" dirty="0" smtClean="0"/>
            <a:t>Оценивание умений анализировать и критически мыслить</a:t>
          </a:r>
          <a:endParaRPr lang="ru-RU" sz="1600" b="1" dirty="0"/>
        </a:p>
      </dgm:t>
    </dgm:pt>
    <dgm:pt modelId="{9EA15364-F45A-4CCC-8863-0A82E6DDD98E}" type="parTrans" cxnId="{3D57EEB5-59FA-40E3-93D6-07B80CECAEEA}">
      <dgm:prSet/>
      <dgm:spPr/>
      <dgm:t>
        <a:bodyPr/>
        <a:lstStyle/>
        <a:p>
          <a:endParaRPr lang="ru-RU"/>
        </a:p>
      </dgm:t>
    </dgm:pt>
    <dgm:pt modelId="{8359687D-16F5-4C28-9AA6-63CE7E32BDE3}" type="sibTrans" cxnId="{3D57EEB5-59FA-40E3-93D6-07B80CECAEEA}">
      <dgm:prSet/>
      <dgm:spPr/>
      <dgm:t>
        <a:bodyPr/>
        <a:lstStyle/>
        <a:p>
          <a:endParaRPr lang="ru-RU"/>
        </a:p>
      </dgm:t>
    </dgm:pt>
    <dgm:pt modelId="{5EBA28FC-68C6-495F-9AA6-F0840CBD50B6}">
      <dgm:prSet custT="1"/>
      <dgm:spPr/>
      <dgm:t>
        <a:bodyPr/>
        <a:lstStyle/>
        <a:p>
          <a:r>
            <a:rPr lang="ru-RU" sz="1600" b="1" dirty="0" smtClean="0"/>
            <a:t>Оценивание умений синтезировать и  создавать продукт </a:t>
          </a:r>
          <a:endParaRPr lang="ru-RU" sz="1600" b="1" dirty="0"/>
        </a:p>
      </dgm:t>
    </dgm:pt>
    <dgm:pt modelId="{3E3DA5A2-686B-4B30-B1C0-5DE11E4FCCC0}" type="parTrans" cxnId="{E1657F9D-4A5C-45D3-81C4-EBB56AD02A46}">
      <dgm:prSet/>
      <dgm:spPr/>
      <dgm:t>
        <a:bodyPr/>
        <a:lstStyle/>
        <a:p>
          <a:endParaRPr lang="ru-RU"/>
        </a:p>
      </dgm:t>
    </dgm:pt>
    <dgm:pt modelId="{1468C1EB-7B3B-4B5D-956A-78DF5CA75A1C}" type="sibTrans" cxnId="{E1657F9D-4A5C-45D3-81C4-EBB56AD02A46}">
      <dgm:prSet/>
      <dgm:spPr/>
      <dgm:t>
        <a:bodyPr/>
        <a:lstStyle/>
        <a:p>
          <a:endParaRPr lang="ru-RU"/>
        </a:p>
      </dgm:t>
    </dgm:pt>
    <dgm:pt modelId="{083024CC-5401-4F1D-BDDB-5A8576433979}" type="pres">
      <dgm:prSet presAssocID="{119F7F12-A52D-4343-B958-4F2394E36B41}" presName="compositeShape" presStyleCnt="0">
        <dgm:presLayoutVars>
          <dgm:dir/>
          <dgm:resizeHandles/>
        </dgm:presLayoutVars>
      </dgm:prSet>
      <dgm:spPr/>
    </dgm:pt>
    <dgm:pt modelId="{A379E5AE-089E-445B-BD55-26BEA95C184A}" type="pres">
      <dgm:prSet presAssocID="{119F7F12-A52D-4343-B958-4F2394E36B41}" presName="pyramid" presStyleLbl="node1" presStyleIdx="0" presStyleCnt="1"/>
      <dgm:spPr/>
    </dgm:pt>
    <dgm:pt modelId="{13BC2328-ED1E-487C-8537-B7306E26B870}" type="pres">
      <dgm:prSet presAssocID="{119F7F12-A52D-4343-B958-4F2394E36B41}" presName="theList" presStyleCnt="0"/>
      <dgm:spPr/>
    </dgm:pt>
    <dgm:pt modelId="{1DB439B2-085E-48E8-9E2F-314BDEA5B704}" type="pres">
      <dgm:prSet presAssocID="{5EBA28FC-68C6-495F-9AA6-F0840CBD50B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C6F5A-A9AC-4280-8925-B2C87D251636}" type="pres">
      <dgm:prSet presAssocID="{5EBA28FC-68C6-495F-9AA6-F0840CBD50B6}" presName="aSpace" presStyleCnt="0"/>
      <dgm:spPr/>
    </dgm:pt>
    <dgm:pt modelId="{5EAE4591-E856-4F2D-A1EA-4D45A2637B89}" type="pres">
      <dgm:prSet presAssocID="{DA0C239E-AF00-4AD2-AFDB-376BB7DAEA4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6E20A-1A49-49B8-8142-DDFFE48AC3C9}" type="pres">
      <dgm:prSet presAssocID="{DA0C239E-AF00-4AD2-AFDB-376BB7DAEA4F}" presName="aSpace" presStyleCnt="0"/>
      <dgm:spPr/>
    </dgm:pt>
    <dgm:pt modelId="{742DE4D2-5AD1-4DB0-BE72-5FB77EAA83D5}" type="pres">
      <dgm:prSet presAssocID="{A13572B2-2F95-41B4-949F-16E3EF2477AC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95C2E-911C-44F0-8875-975E10ABD655}" type="pres">
      <dgm:prSet presAssocID="{A13572B2-2F95-41B4-949F-16E3EF2477AC}" presName="aSpace" presStyleCnt="0"/>
      <dgm:spPr/>
    </dgm:pt>
    <dgm:pt modelId="{CC215A87-838A-4923-8D6C-41B033399726}" type="pres">
      <dgm:prSet presAssocID="{3E775AB1-9BD0-453F-9048-F3454029E0E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BD0A8-B0B8-4669-83C4-A202BBABF16D}" type="pres">
      <dgm:prSet presAssocID="{3E775AB1-9BD0-453F-9048-F3454029E0E5}" presName="aSpace" presStyleCnt="0"/>
      <dgm:spPr/>
    </dgm:pt>
  </dgm:ptLst>
  <dgm:cxnLst>
    <dgm:cxn modelId="{B126D2FC-72EB-4685-810B-B1FACE4DE33D}" type="presOf" srcId="{5EBA28FC-68C6-495F-9AA6-F0840CBD50B6}" destId="{1DB439B2-085E-48E8-9E2F-314BDEA5B704}" srcOrd="0" destOrd="0" presId="urn:microsoft.com/office/officeart/2005/8/layout/pyramid2"/>
    <dgm:cxn modelId="{E1657F9D-4A5C-45D3-81C4-EBB56AD02A46}" srcId="{119F7F12-A52D-4343-B958-4F2394E36B41}" destId="{5EBA28FC-68C6-495F-9AA6-F0840CBD50B6}" srcOrd="0" destOrd="0" parTransId="{3E3DA5A2-686B-4B30-B1C0-5DE11E4FCCC0}" sibTransId="{1468C1EB-7B3B-4B5D-956A-78DF5CA75A1C}"/>
    <dgm:cxn modelId="{F4303196-C61A-4BB4-AF89-8E0503C157BD}" type="presOf" srcId="{119F7F12-A52D-4343-B958-4F2394E36B41}" destId="{083024CC-5401-4F1D-BDDB-5A8576433979}" srcOrd="0" destOrd="0" presId="urn:microsoft.com/office/officeart/2005/8/layout/pyramid2"/>
    <dgm:cxn modelId="{6FE92CE4-006C-4466-85EB-28F69CF823C0}" type="presOf" srcId="{DA0C239E-AF00-4AD2-AFDB-376BB7DAEA4F}" destId="{5EAE4591-E856-4F2D-A1EA-4D45A2637B89}" srcOrd="0" destOrd="0" presId="urn:microsoft.com/office/officeart/2005/8/layout/pyramid2"/>
    <dgm:cxn modelId="{6DCCE580-EC57-448A-9FAF-B964CF43AACD}" srcId="{119F7F12-A52D-4343-B958-4F2394E36B41}" destId="{3E775AB1-9BD0-453F-9048-F3454029E0E5}" srcOrd="3" destOrd="0" parTransId="{E3A640DD-2778-4680-B5CE-FCC0F0CE4E3B}" sibTransId="{C775DE88-381D-4E39-BDA7-0AE342CD439C}"/>
    <dgm:cxn modelId="{E91369DF-CD2E-4F3B-97F1-BB051D72C7CF}" type="presOf" srcId="{A13572B2-2F95-41B4-949F-16E3EF2477AC}" destId="{742DE4D2-5AD1-4DB0-BE72-5FB77EAA83D5}" srcOrd="0" destOrd="0" presId="urn:microsoft.com/office/officeart/2005/8/layout/pyramid2"/>
    <dgm:cxn modelId="{3D57EEB5-59FA-40E3-93D6-07B80CECAEEA}" srcId="{119F7F12-A52D-4343-B958-4F2394E36B41}" destId="{DA0C239E-AF00-4AD2-AFDB-376BB7DAEA4F}" srcOrd="1" destOrd="0" parTransId="{9EA15364-F45A-4CCC-8863-0A82E6DDD98E}" sibTransId="{8359687D-16F5-4C28-9AA6-63CE7E32BDE3}"/>
    <dgm:cxn modelId="{E0AE1547-AA2D-43F1-88D7-AB70B12BB7C0}" type="presOf" srcId="{3E775AB1-9BD0-453F-9048-F3454029E0E5}" destId="{CC215A87-838A-4923-8D6C-41B033399726}" srcOrd="0" destOrd="0" presId="urn:microsoft.com/office/officeart/2005/8/layout/pyramid2"/>
    <dgm:cxn modelId="{D2BE61F0-8353-443B-AE12-FD4D444F24FF}" srcId="{119F7F12-A52D-4343-B958-4F2394E36B41}" destId="{A13572B2-2F95-41B4-949F-16E3EF2477AC}" srcOrd="2" destOrd="0" parTransId="{0B9D5067-F138-485A-B442-76989116DBFC}" sibTransId="{3E7B88A5-22D7-4228-B04C-465EA6EC1A79}"/>
    <dgm:cxn modelId="{2B461C07-338D-46CB-B6F2-9AD848B85783}" type="presParOf" srcId="{083024CC-5401-4F1D-BDDB-5A8576433979}" destId="{A379E5AE-089E-445B-BD55-26BEA95C184A}" srcOrd="0" destOrd="0" presId="urn:microsoft.com/office/officeart/2005/8/layout/pyramid2"/>
    <dgm:cxn modelId="{C0671990-3692-4064-84FD-A94A7D63216C}" type="presParOf" srcId="{083024CC-5401-4F1D-BDDB-5A8576433979}" destId="{13BC2328-ED1E-487C-8537-B7306E26B870}" srcOrd="1" destOrd="0" presId="urn:microsoft.com/office/officeart/2005/8/layout/pyramid2"/>
    <dgm:cxn modelId="{BCE83CC5-6163-4F2A-8A05-BFB441C477F8}" type="presParOf" srcId="{13BC2328-ED1E-487C-8537-B7306E26B870}" destId="{1DB439B2-085E-48E8-9E2F-314BDEA5B704}" srcOrd="0" destOrd="0" presId="urn:microsoft.com/office/officeart/2005/8/layout/pyramid2"/>
    <dgm:cxn modelId="{639908CA-3CCE-4F07-85E7-1DDCC04510D7}" type="presParOf" srcId="{13BC2328-ED1E-487C-8537-B7306E26B870}" destId="{8DDC6F5A-A9AC-4280-8925-B2C87D251636}" srcOrd="1" destOrd="0" presId="urn:microsoft.com/office/officeart/2005/8/layout/pyramid2"/>
    <dgm:cxn modelId="{6EC9B64A-B350-474E-9D29-37B6A45FB264}" type="presParOf" srcId="{13BC2328-ED1E-487C-8537-B7306E26B870}" destId="{5EAE4591-E856-4F2D-A1EA-4D45A2637B89}" srcOrd="2" destOrd="0" presId="urn:microsoft.com/office/officeart/2005/8/layout/pyramid2"/>
    <dgm:cxn modelId="{0D2E7003-EA9B-4FC2-8D1A-636599CA73AB}" type="presParOf" srcId="{13BC2328-ED1E-487C-8537-B7306E26B870}" destId="{2C76E20A-1A49-49B8-8142-DDFFE48AC3C9}" srcOrd="3" destOrd="0" presId="urn:microsoft.com/office/officeart/2005/8/layout/pyramid2"/>
    <dgm:cxn modelId="{95AFE900-5C77-428F-AEA5-8AD9BC0B1ED0}" type="presParOf" srcId="{13BC2328-ED1E-487C-8537-B7306E26B870}" destId="{742DE4D2-5AD1-4DB0-BE72-5FB77EAA83D5}" srcOrd="4" destOrd="0" presId="urn:microsoft.com/office/officeart/2005/8/layout/pyramid2"/>
    <dgm:cxn modelId="{2029AAAA-C466-434A-B1F4-33C5B9E39E01}" type="presParOf" srcId="{13BC2328-ED1E-487C-8537-B7306E26B870}" destId="{71195C2E-911C-44F0-8875-975E10ABD655}" srcOrd="5" destOrd="0" presId="urn:microsoft.com/office/officeart/2005/8/layout/pyramid2"/>
    <dgm:cxn modelId="{E0A2CBD6-8E2C-49A7-84F1-B672402BD8B8}" type="presParOf" srcId="{13BC2328-ED1E-487C-8537-B7306E26B870}" destId="{CC215A87-838A-4923-8D6C-41B033399726}" srcOrd="6" destOrd="0" presId="urn:microsoft.com/office/officeart/2005/8/layout/pyramid2"/>
    <dgm:cxn modelId="{4FFC6952-9506-455A-88FD-C3694A5DCE61}" type="presParOf" srcId="{13BC2328-ED1E-487C-8537-B7306E26B870}" destId="{D55BD0A8-B0B8-4669-83C4-A202BBABF16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9E5AE-089E-445B-BD55-26BEA95C184A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B439B2-085E-48E8-9E2F-314BDEA5B704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Оценивание умений синтезировать и  создавать продукт </a:t>
          </a:r>
          <a:endParaRPr lang="ru-RU" sz="1600" b="1" kern="1200" dirty="0"/>
        </a:p>
      </dsp:txBody>
      <dsp:txXfrm>
        <a:off x="2778459" y="442056"/>
        <a:ext cx="2571080" cy="651792"/>
      </dsp:txXfrm>
    </dsp:sp>
    <dsp:sp modelId="{5EAE4591-E856-4F2D-A1EA-4D45A2637B89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Оценивание умений анализировать и критически мыслить</a:t>
          </a:r>
          <a:endParaRPr lang="ru-RU" sz="1600" b="1" kern="1200" dirty="0"/>
        </a:p>
      </dsp:txBody>
      <dsp:txXfrm>
        <a:off x="2778459" y="1254658"/>
        <a:ext cx="2571080" cy="651792"/>
      </dsp:txXfrm>
    </dsp:sp>
    <dsp:sp modelId="{742DE4D2-5AD1-4DB0-BE72-5FB77EAA83D5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Оценивание умений применения</a:t>
          </a:r>
          <a:endParaRPr lang="ru-RU" sz="1600" b="1" kern="1200" dirty="0"/>
        </a:p>
      </dsp:txBody>
      <dsp:txXfrm>
        <a:off x="2778459" y="2067260"/>
        <a:ext cx="2571080" cy="651792"/>
      </dsp:txXfrm>
    </dsp:sp>
    <dsp:sp modelId="{CC215A87-838A-4923-8D6C-41B033399726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Оценивание знания, воспоминания, понимания </a:t>
          </a:r>
          <a:endParaRPr lang="ru-RU" sz="1600" b="1" kern="1200" dirty="0"/>
        </a:p>
      </dsp:txBody>
      <dsp:txXfrm>
        <a:off x="2778459" y="2879861"/>
        <a:ext cx="2571080" cy="651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3A11-05B2-420A-985B-9A9F19398BA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11AD-0E51-42C2-8A1D-E4A1226F4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65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35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35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35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8765863-816A-45A8-ADCA-C0572A36F88E}" type="slidenum">
              <a:rPr lang="en-US" altLang="ru-RU">
                <a:solidFill>
                  <a:prstClr val="black"/>
                </a:solidFill>
                <a:latin typeface="Calibri" pitchFamily="34" charset="0"/>
              </a:rPr>
              <a:pPr/>
              <a:t>15</a:t>
            </a:fld>
            <a:endParaRPr lang="en-US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35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352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A11AD-0E51-42C2-8A1D-E4A1226F47F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820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A11AD-0E51-42C2-8A1D-E4A1226F47F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82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1359588"/>
            <a:ext cx="3970330" cy="122164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182572"/>
            <a:ext cx="6108200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9978F3B5-C1BB-4004-968A-3E3E8A691A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2326216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2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C271-8636-4063-A741-A4C08118DAD8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548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72B0-1414-419B-B5A1-6A99EA83F560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732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5" y="3152695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2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8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9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D09B-DA07-4593-BEBD-91BA3F6C20DA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30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504D-136F-450C-BFDF-522BA3B2878C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814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8537-D1E3-4289-B29E-48C42D15DF2D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778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961E-3F3C-492C-BFD3-EA20D9C2CFBD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449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5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9D94-A2E6-4EA1-82F7-FF0078ABC9A0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07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6"/>
            <a:ext cx="8246070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8"/>
            <a:ext cx="8246070" cy="3512209"/>
          </a:xfrm>
        </p:spPr>
        <p:txBody>
          <a:bodyPr/>
          <a:lstStyle>
            <a:lvl1pPr algn="l"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 algn="l"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 algn="l"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74CA-7562-4FAF-BEB7-41C6842AECA3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3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0134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62" y="254003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40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C75D-5AF2-48DB-89B0-38FCA2AA6466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1421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1105-D8DF-4B68-8A70-5B9E119FAFBD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749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15E0-EBDA-4898-9E5A-802D27DC0D47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3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2942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2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C271-8636-4063-A741-A4C08118DAD8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071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72B0-1414-419B-B5A1-6A99EA83F560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954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3" y="3152695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2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8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8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D09B-DA07-4593-BEBD-91BA3F6C20DA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823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504D-136F-450C-BFDF-522BA3B2878C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257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8537-D1E3-4289-B29E-48C42D15DF2D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638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961E-3F3C-492C-BFD3-EA20D9C2CFBD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72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580279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198562"/>
            <a:ext cx="5802790" cy="3511061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5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9D94-A2E6-4EA1-82F7-FF0078ABC9A0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633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74CA-7562-4FAF-BEB7-41C6842AECA3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2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2944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60" y="254002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8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C75D-5AF2-48DB-89B0-38FCA2AA6466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6556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1105-D8DF-4B68-8A70-5B9E119FAFBD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137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15E0-EBDA-4898-9E5A-802D27DC0D47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2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9994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" y="-13098"/>
            <a:ext cx="9178925" cy="5179220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>
                    <a:gd name="T0" fmla="*/ 87 w 88"/>
                    <a:gd name="T1" fmla="*/ 68 h 75"/>
                    <a:gd name="T2" fmla="*/ 76 w 88"/>
                    <a:gd name="T3" fmla="*/ 0 h 75"/>
                    <a:gd name="T4" fmla="*/ 33 w 88"/>
                    <a:gd name="T5" fmla="*/ 5 h 75"/>
                    <a:gd name="T6" fmla="*/ 0 w 88"/>
                    <a:gd name="T7" fmla="*/ 9 h 75"/>
                    <a:gd name="T8" fmla="*/ 9 w 88"/>
                    <a:gd name="T9" fmla="*/ 74 h 75"/>
                    <a:gd name="T10" fmla="*/ 12 w 88"/>
                    <a:gd name="T11" fmla="*/ 58 h 75"/>
                    <a:gd name="T12" fmla="*/ 22 w 88"/>
                    <a:gd name="T13" fmla="*/ 47 h 75"/>
                    <a:gd name="T14" fmla="*/ 40 w 88"/>
                    <a:gd name="T15" fmla="*/ 44 h 75"/>
                    <a:gd name="T16" fmla="*/ 60 w 88"/>
                    <a:gd name="T17" fmla="*/ 45 h 75"/>
                    <a:gd name="T18" fmla="*/ 76 w 88"/>
                    <a:gd name="T19" fmla="*/ 52 h 75"/>
                    <a:gd name="T20" fmla="*/ 87 w 88"/>
                    <a:gd name="T21" fmla="*/ 68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>
                    <a:gd name="T0" fmla="*/ 0 w 2967"/>
                    <a:gd name="T1" fmla="*/ 122 h 457"/>
                    <a:gd name="T2" fmla="*/ 207 w 2967"/>
                    <a:gd name="T3" fmla="*/ 78 h 457"/>
                    <a:gd name="T4" fmla="*/ 442 w 2967"/>
                    <a:gd name="T5" fmla="*/ 48 h 457"/>
                    <a:gd name="T6" fmla="*/ 640 w 2967"/>
                    <a:gd name="T7" fmla="*/ 32 h 457"/>
                    <a:gd name="T8" fmla="*/ 897 w 2967"/>
                    <a:gd name="T9" fmla="*/ 16 h 457"/>
                    <a:gd name="T10" fmla="*/ 1215 w 2967"/>
                    <a:gd name="T11" fmla="*/ 2 h 457"/>
                    <a:gd name="T12" fmla="*/ 1392 w 2967"/>
                    <a:gd name="T13" fmla="*/ 0 h 457"/>
                    <a:gd name="T14" fmla="*/ 1710 w 2967"/>
                    <a:gd name="T15" fmla="*/ 0 h 457"/>
                    <a:gd name="T16" fmla="*/ 1997 w 2967"/>
                    <a:gd name="T17" fmla="*/ 10 h 457"/>
                    <a:gd name="T18" fmla="*/ 2258 w 2967"/>
                    <a:gd name="T19" fmla="*/ 21 h 457"/>
                    <a:gd name="T20" fmla="*/ 2493 w 2967"/>
                    <a:gd name="T21" fmla="*/ 38 h 457"/>
                    <a:gd name="T22" fmla="*/ 2674 w 2967"/>
                    <a:gd name="T23" fmla="*/ 54 h 457"/>
                    <a:gd name="T24" fmla="*/ 2828 w 2967"/>
                    <a:gd name="T25" fmla="*/ 73 h 457"/>
                    <a:gd name="T26" fmla="*/ 2966 w 2967"/>
                    <a:gd name="T27" fmla="*/ 92 h 457"/>
                    <a:gd name="T28" fmla="*/ 2966 w 2967"/>
                    <a:gd name="T29" fmla="*/ 456 h 457"/>
                    <a:gd name="T30" fmla="*/ 2833 w 2967"/>
                    <a:gd name="T31" fmla="*/ 434 h 457"/>
                    <a:gd name="T32" fmla="*/ 2563 w 2967"/>
                    <a:gd name="T33" fmla="*/ 399 h 457"/>
                    <a:gd name="T34" fmla="*/ 2382 w 2967"/>
                    <a:gd name="T35" fmla="*/ 382 h 457"/>
                    <a:gd name="T36" fmla="*/ 2134 w 2967"/>
                    <a:gd name="T37" fmla="*/ 366 h 457"/>
                    <a:gd name="T38" fmla="*/ 1944 w 2967"/>
                    <a:gd name="T39" fmla="*/ 358 h 457"/>
                    <a:gd name="T40" fmla="*/ 1746 w 2967"/>
                    <a:gd name="T41" fmla="*/ 350 h 457"/>
                    <a:gd name="T42" fmla="*/ 1529 w 2967"/>
                    <a:gd name="T43" fmla="*/ 350 h 457"/>
                    <a:gd name="T44" fmla="*/ 1295 w 2967"/>
                    <a:gd name="T45" fmla="*/ 350 h 457"/>
                    <a:gd name="T46" fmla="*/ 1047 w 2967"/>
                    <a:gd name="T47" fmla="*/ 355 h 457"/>
                    <a:gd name="T48" fmla="*/ 853 w 2967"/>
                    <a:gd name="T49" fmla="*/ 363 h 457"/>
                    <a:gd name="T50" fmla="*/ 654 w 2967"/>
                    <a:gd name="T51" fmla="*/ 374 h 457"/>
                    <a:gd name="T52" fmla="*/ 468 w 2967"/>
                    <a:gd name="T53" fmla="*/ 388 h 457"/>
                    <a:gd name="T54" fmla="*/ 296 w 2967"/>
                    <a:gd name="T55" fmla="*/ 404 h 457"/>
                    <a:gd name="T56" fmla="*/ 150 w 2967"/>
                    <a:gd name="T57" fmla="*/ 423 h 457"/>
                    <a:gd name="T58" fmla="*/ 13 w 2967"/>
                    <a:gd name="T59" fmla="*/ 445 h 457"/>
                    <a:gd name="T60" fmla="*/ 0 w 2967"/>
                    <a:gd name="T61" fmla="*/ 122 h 45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>
                    <a:gd name="T0" fmla="*/ 815 w 823"/>
                    <a:gd name="T1" fmla="*/ 27 h 431"/>
                    <a:gd name="T2" fmla="*/ 822 w 823"/>
                    <a:gd name="T3" fmla="*/ 350 h 431"/>
                    <a:gd name="T4" fmla="*/ 746 w 823"/>
                    <a:gd name="T5" fmla="*/ 382 h 431"/>
                    <a:gd name="T6" fmla="*/ 676 w 823"/>
                    <a:gd name="T7" fmla="*/ 404 h 431"/>
                    <a:gd name="T8" fmla="*/ 619 w 823"/>
                    <a:gd name="T9" fmla="*/ 415 h 431"/>
                    <a:gd name="T10" fmla="*/ 571 w 823"/>
                    <a:gd name="T11" fmla="*/ 421 h 431"/>
                    <a:gd name="T12" fmla="*/ 517 w 823"/>
                    <a:gd name="T13" fmla="*/ 427 h 431"/>
                    <a:gd name="T14" fmla="*/ 427 w 823"/>
                    <a:gd name="T15" fmla="*/ 430 h 431"/>
                    <a:gd name="T16" fmla="*/ 344 w 823"/>
                    <a:gd name="T17" fmla="*/ 423 h 431"/>
                    <a:gd name="T18" fmla="*/ 259 w 823"/>
                    <a:gd name="T19" fmla="*/ 410 h 431"/>
                    <a:gd name="T20" fmla="*/ 177 w 823"/>
                    <a:gd name="T21" fmla="*/ 388 h 431"/>
                    <a:gd name="T22" fmla="*/ 105 w 823"/>
                    <a:gd name="T23" fmla="*/ 358 h 431"/>
                    <a:gd name="T24" fmla="*/ 41 w 823"/>
                    <a:gd name="T25" fmla="*/ 325 h 431"/>
                    <a:gd name="T26" fmla="*/ 0 w 823"/>
                    <a:gd name="T27" fmla="*/ 294 h 431"/>
                    <a:gd name="T28" fmla="*/ 0 w 823"/>
                    <a:gd name="T29" fmla="*/ 0 h 431"/>
                    <a:gd name="T30" fmla="*/ 46 w 823"/>
                    <a:gd name="T31" fmla="*/ 25 h 431"/>
                    <a:gd name="T32" fmla="*/ 105 w 823"/>
                    <a:gd name="T33" fmla="*/ 47 h 431"/>
                    <a:gd name="T34" fmla="*/ 175 w 823"/>
                    <a:gd name="T35" fmla="*/ 66 h 431"/>
                    <a:gd name="T36" fmla="*/ 244 w 823"/>
                    <a:gd name="T37" fmla="*/ 81 h 431"/>
                    <a:gd name="T38" fmla="*/ 314 w 823"/>
                    <a:gd name="T39" fmla="*/ 89 h 431"/>
                    <a:gd name="T40" fmla="*/ 361 w 823"/>
                    <a:gd name="T41" fmla="*/ 93 h 431"/>
                    <a:gd name="T42" fmla="*/ 401 w 823"/>
                    <a:gd name="T43" fmla="*/ 95 h 431"/>
                    <a:gd name="T44" fmla="*/ 471 w 823"/>
                    <a:gd name="T45" fmla="*/ 95 h 431"/>
                    <a:gd name="T46" fmla="*/ 515 w 823"/>
                    <a:gd name="T47" fmla="*/ 92 h 431"/>
                    <a:gd name="T48" fmla="*/ 555 w 823"/>
                    <a:gd name="T49" fmla="*/ 87 h 431"/>
                    <a:gd name="T50" fmla="*/ 600 w 823"/>
                    <a:gd name="T51" fmla="*/ 84 h 431"/>
                    <a:gd name="T52" fmla="*/ 640 w 823"/>
                    <a:gd name="T53" fmla="*/ 76 h 431"/>
                    <a:gd name="T54" fmla="*/ 689 w 823"/>
                    <a:gd name="T55" fmla="*/ 67 h 431"/>
                    <a:gd name="T56" fmla="*/ 733 w 823"/>
                    <a:gd name="T57" fmla="*/ 55 h 431"/>
                    <a:gd name="T58" fmla="*/ 777 w 823"/>
                    <a:gd name="T59" fmla="*/ 41 h 431"/>
                    <a:gd name="T60" fmla="*/ 815 w 823"/>
                    <a:gd name="T61" fmla="*/ 27 h 43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>
                    <a:gd name="T0" fmla="*/ 16 w 551"/>
                    <a:gd name="T1" fmla="*/ 53 h 339"/>
                    <a:gd name="T2" fmla="*/ 0 w 551"/>
                    <a:gd name="T3" fmla="*/ 122 h 339"/>
                    <a:gd name="T4" fmla="*/ 10 w 551"/>
                    <a:gd name="T5" fmla="*/ 146 h 339"/>
                    <a:gd name="T6" fmla="*/ 33 w 551"/>
                    <a:gd name="T7" fmla="*/ 183 h 339"/>
                    <a:gd name="T8" fmla="*/ 57 w 551"/>
                    <a:gd name="T9" fmla="*/ 216 h 339"/>
                    <a:gd name="T10" fmla="*/ 85 w 551"/>
                    <a:gd name="T11" fmla="*/ 244 h 339"/>
                    <a:gd name="T12" fmla="*/ 120 w 551"/>
                    <a:gd name="T13" fmla="*/ 271 h 339"/>
                    <a:gd name="T14" fmla="*/ 153 w 551"/>
                    <a:gd name="T15" fmla="*/ 290 h 339"/>
                    <a:gd name="T16" fmla="*/ 189 w 551"/>
                    <a:gd name="T17" fmla="*/ 308 h 339"/>
                    <a:gd name="T18" fmla="*/ 235 w 551"/>
                    <a:gd name="T19" fmla="*/ 324 h 339"/>
                    <a:gd name="T20" fmla="*/ 270 w 551"/>
                    <a:gd name="T21" fmla="*/ 332 h 339"/>
                    <a:gd name="T22" fmla="*/ 312 w 551"/>
                    <a:gd name="T23" fmla="*/ 338 h 339"/>
                    <a:gd name="T24" fmla="*/ 351 w 551"/>
                    <a:gd name="T25" fmla="*/ 338 h 339"/>
                    <a:gd name="T26" fmla="*/ 393 w 551"/>
                    <a:gd name="T27" fmla="*/ 333 h 339"/>
                    <a:gd name="T28" fmla="*/ 436 w 551"/>
                    <a:gd name="T29" fmla="*/ 321 h 339"/>
                    <a:gd name="T30" fmla="*/ 475 w 551"/>
                    <a:gd name="T31" fmla="*/ 302 h 339"/>
                    <a:gd name="T32" fmla="*/ 498 w 551"/>
                    <a:gd name="T33" fmla="*/ 286 h 339"/>
                    <a:gd name="T34" fmla="*/ 526 w 551"/>
                    <a:gd name="T35" fmla="*/ 262 h 339"/>
                    <a:gd name="T36" fmla="*/ 541 w 551"/>
                    <a:gd name="T37" fmla="*/ 243 h 339"/>
                    <a:gd name="T38" fmla="*/ 550 w 551"/>
                    <a:gd name="T39" fmla="*/ 226 h 339"/>
                    <a:gd name="T40" fmla="*/ 550 w 551"/>
                    <a:gd name="T41" fmla="*/ 208 h 339"/>
                    <a:gd name="T42" fmla="*/ 544 w 551"/>
                    <a:gd name="T43" fmla="*/ 187 h 339"/>
                    <a:gd name="T44" fmla="*/ 532 w 551"/>
                    <a:gd name="T45" fmla="*/ 170 h 339"/>
                    <a:gd name="T46" fmla="*/ 523 w 551"/>
                    <a:gd name="T47" fmla="*/ 135 h 339"/>
                    <a:gd name="T48" fmla="*/ 519 w 551"/>
                    <a:gd name="T49" fmla="*/ 116 h 339"/>
                    <a:gd name="T50" fmla="*/ 267 w 551"/>
                    <a:gd name="T51" fmla="*/ 132 h 339"/>
                    <a:gd name="T52" fmla="*/ 234 w 551"/>
                    <a:gd name="T53" fmla="*/ 126 h 339"/>
                    <a:gd name="T54" fmla="*/ 193 w 551"/>
                    <a:gd name="T55" fmla="*/ 113 h 339"/>
                    <a:gd name="T56" fmla="*/ 162 w 551"/>
                    <a:gd name="T57" fmla="*/ 97 h 339"/>
                    <a:gd name="T58" fmla="*/ 129 w 551"/>
                    <a:gd name="T59" fmla="*/ 77 h 339"/>
                    <a:gd name="T60" fmla="*/ 97 w 551"/>
                    <a:gd name="T61" fmla="*/ 48 h 339"/>
                    <a:gd name="T62" fmla="*/ 78 w 551"/>
                    <a:gd name="T63" fmla="*/ 24 h 339"/>
                    <a:gd name="T64" fmla="*/ 60 w 551"/>
                    <a:gd name="T65" fmla="*/ 0 h 339"/>
                    <a:gd name="T66" fmla="*/ 16 w 551"/>
                    <a:gd name="T67" fmla="*/ 53 h 3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>
                    <a:gd name="T0" fmla="*/ 474 w 475"/>
                    <a:gd name="T1" fmla="*/ 0 h 552"/>
                    <a:gd name="T2" fmla="*/ 474 w 475"/>
                    <a:gd name="T3" fmla="*/ 294 h 552"/>
                    <a:gd name="T4" fmla="*/ 446 w 475"/>
                    <a:gd name="T5" fmla="*/ 291 h 552"/>
                    <a:gd name="T6" fmla="*/ 411 w 475"/>
                    <a:gd name="T7" fmla="*/ 293 h 552"/>
                    <a:gd name="T8" fmla="*/ 353 w 475"/>
                    <a:gd name="T9" fmla="*/ 299 h 552"/>
                    <a:gd name="T10" fmla="*/ 296 w 475"/>
                    <a:gd name="T11" fmla="*/ 310 h 552"/>
                    <a:gd name="T12" fmla="*/ 243 w 475"/>
                    <a:gd name="T13" fmla="*/ 323 h 552"/>
                    <a:gd name="T14" fmla="*/ 200 w 475"/>
                    <a:gd name="T15" fmla="*/ 339 h 552"/>
                    <a:gd name="T16" fmla="*/ 149 w 475"/>
                    <a:gd name="T17" fmla="*/ 364 h 552"/>
                    <a:gd name="T18" fmla="*/ 110 w 475"/>
                    <a:gd name="T19" fmla="*/ 390 h 552"/>
                    <a:gd name="T20" fmla="*/ 81 w 475"/>
                    <a:gd name="T21" fmla="*/ 415 h 552"/>
                    <a:gd name="T22" fmla="*/ 60 w 475"/>
                    <a:gd name="T23" fmla="*/ 439 h 552"/>
                    <a:gd name="T24" fmla="*/ 47 w 475"/>
                    <a:gd name="T25" fmla="*/ 461 h 552"/>
                    <a:gd name="T26" fmla="*/ 35 w 475"/>
                    <a:gd name="T27" fmla="*/ 488 h 552"/>
                    <a:gd name="T28" fmla="*/ 30 w 475"/>
                    <a:gd name="T29" fmla="*/ 513 h 552"/>
                    <a:gd name="T30" fmla="*/ 23 w 475"/>
                    <a:gd name="T31" fmla="*/ 551 h 552"/>
                    <a:gd name="T32" fmla="*/ 17 w 475"/>
                    <a:gd name="T33" fmla="*/ 518 h 552"/>
                    <a:gd name="T34" fmla="*/ 8 w 475"/>
                    <a:gd name="T35" fmla="*/ 481 h 552"/>
                    <a:gd name="T36" fmla="*/ 5 w 475"/>
                    <a:gd name="T37" fmla="*/ 453 h 552"/>
                    <a:gd name="T38" fmla="*/ 0 w 475"/>
                    <a:gd name="T39" fmla="*/ 420 h 552"/>
                    <a:gd name="T40" fmla="*/ 2 w 475"/>
                    <a:gd name="T41" fmla="*/ 393 h 552"/>
                    <a:gd name="T42" fmla="*/ 8 w 475"/>
                    <a:gd name="T43" fmla="*/ 361 h 552"/>
                    <a:gd name="T44" fmla="*/ 15 w 475"/>
                    <a:gd name="T45" fmla="*/ 317 h 552"/>
                    <a:gd name="T46" fmla="*/ 30 w 475"/>
                    <a:gd name="T47" fmla="*/ 279 h 552"/>
                    <a:gd name="T48" fmla="*/ 50 w 475"/>
                    <a:gd name="T49" fmla="*/ 238 h 552"/>
                    <a:gd name="T50" fmla="*/ 75 w 475"/>
                    <a:gd name="T51" fmla="*/ 196 h 552"/>
                    <a:gd name="T52" fmla="*/ 111 w 475"/>
                    <a:gd name="T53" fmla="*/ 152 h 552"/>
                    <a:gd name="T54" fmla="*/ 152 w 475"/>
                    <a:gd name="T55" fmla="*/ 116 h 552"/>
                    <a:gd name="T56" fmla="*/ 188 w 475"/>
                    <a:gd name="T57" fmla="*/ 87 h 552"/>
                    <a:gd name="T58" fmla="*/ 233 w 475"/>
                    <a:gd name="T59" fmla="*/ 60 h 552"/>
                    <a:gd name="T60" fmla="*/ 279 w 475"/>
                    <a:gd name="T61" fmla="*/ 40 h 552"/>
                    <a:gd name="T62" fmla="*/ 333 w 475"/>
                    <a:gd name="T63" fmla="*/ 21 h 552"/>
                    <a:gd name="T64" fmla="*/ 380 w 475"/>
                    <a:gd name="T65" fmla="*/ 10 h 552"/>
                    <a:gd name="T66" fmla="*/ 435 w 475"/>
                    <a:gd name="T67" fmla="*/ 3 h 552"/>
                    <a:gd name="T68" fmla="*/ 474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>
                    <a:gd name="T0" fmla="*/ 87 w 88"/>
                    <a:gd name="T1" fmla="*/ 67 h 74"/>
                    <a:gd name="T2" fmla="*/ 76 w 88"/>
                    <a:gd name="T3" fmla="*/ 0 h 74"/>
                    <a:gd name="T4" fmla="*/ 33 w 88"/>
                    <a:gd name="T5" fmla="*/ 5 h 74"/>
                    <a:gd name="T6" fmla="*/ 0 w 88"/>
                    <a:gd name="T7" fmla="*/ 8 h 74"/>
                    <a:gd name="T8" fmla="*/ 9 w 88"/>
                    <a:gd name="T9" fmla="*/ 73 h 74"/>
                    <a:gd name="T10" fmla="*/ 12 w 88"/>
                    <a:gd name="T11" fmla="*/ 57 h 74"/>
                    <a:gd name="T12" fmla="*/ 22 w 88"/>
                    <a:gd name="T13" fmla="*/ 47 h 74"/>
                    <a:gd name="T14" fmla="*/ 40 w 88"/>
                    <a:gd name="T15" fmla="*/ 43 h 74"/>
                    <a:gd name="T16" fmla="*/ 60 w 88"/>
                    <a:gd name="T17" fmla="*/ 44 h 74"/>
                    <a:gd name="T18" fmla="*/ 76 w 88"/>
                    <a:gd name="T19" fmla="*/ 51 h 74"/>
                    <a:gd name="T20" fmla="*/ 87 w 88"/>
                    <a:gd name="T21" fmla="*/ 67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>
                    <a:gd name="T0" fmla="*/ 317 w 319"/>
                    <a:gd name="T1" fmla="*/ 275 h 286"/>
                    <a:gd name="T2" fmla="*/ 315 w 319"/>
                    <a:gd name="T3" fmla="*/ 254 h 286"/>
                    <a:gd name="T4" fmla="*/ 306 w 319"/>
                    <a:gd name="T5" fmla="*/ 235 h 286"/>
                    <a:gd name="T6" fmla="*/ 299 w 319"/>
                    <a:gd name="T7" fmla="*/ 219 h 286"/>
                    <a:gd name="T8" fmla="*/ 294 w 319"/>
                    <a:gd name="T9" fmla="*/ 194 h 286"/>
                    <a:gd name="T10" fmla="*/ 288 w 319"/>
                    <a:gd name="T11" fmla="*/ 161 h 286"/>
                    <a:gd name="T12" fmla="*/ 284 w 319"/>
                    <a:gd name="T13" fmla="*/ 126 h 286"/>
                    <a:gd name="T14" fmla="*/ 281 w 319"/>
                    <a:gd name="T15" fmla="*/ 94 h 286"/>
                    <a:gd name="T16" fmla="*/ 279 w 319"/>
                    <a:gd name="T17" fmla="*/ 67 h 286"/>
                    <a:gd name="T18" fmla="*/ 278 w 319"/>
                    <a:gd name="T19" fmla="*/ 43 h 286"/>
                    <a:gd name="T20" fmla="*/ 270 w 319"/>
                    <a:gd name="T21" fmla="*/ 29 h 286"/>
                    <a:gd name="T22" fmla="*/ 255 w 319"/>
                    <a:gd name="T23" fmla="*/ 16 h 286"/>
                    <a:gd name="T24" fmla="*/ 240 w 319"/>
                    <a:gd name="T25" fmla="*/ 9 h 286"/>
                    <a:gd name="T26" fmla="*/ 216 w 319"/>
                    <a:gd name="T27" fmla="*/ 2 h 286"/>
                    <a:gd name="T28" fmla="*/ 189 w 319"/>
                    <a:gd name="T29" fmla="*/ 0 h 286"/>
                    <a:gd name="T30" fmla="*/ 147 w 319"/>
                    <a:gd name="T31" fmla="*/ 0 h 286"/>
                    <a:gd name="T32" fmla="*/ 110 w 319"/>
                    <a:gd name="T33" fmla="*/ 2 h 286"/>
                    <a:gd name="T34" fmla="*/ 74 w 319"/>
                    <a:gd name="T35" fmla="*/ 9 h 286"/>
                    <a:gd name="T36" fmla="*/ 41 w 319"/>
                    <a:gd name="T37" fmla="*/ 21 h 286"/>
                    <a:gd name="T38" fmla="*/ 20 w 319"/>
                    <a:gd name="T39" fmla="*/ 35 h 286"/>
                    <a:gd name="T40" fmla="*/ 8 w 319"/>
                    <a:gd name="T41" fmla="*/ 47 h 286"/>
                    <a:gd name="T42" fmla="*/ 0 w 319"/>
                    <a:gd name="T43" fmla="*/ 61 h 286"/>
                    <a:gd name="T44" fmla="*/ 2 w 319"/>
                    <a:gd name="T45" fmla="*/ 75 h 286"/>
                    <a:gd name="T46" fmla="*/ 5 w 319"/>
                    <a:gd name="T47" fmla="*/ 89 h 286"/>
                    <a:gd name="T48" fmla="*/ 15 w 319"/>
                    <a:gd name="T49" fmla="*/ 104 h 286"/>
                    <a:gd name="T50" fmla="*/ 23 w 319"/>
                    <a:gd name="T51" fmla="*/ 123 h 286"/>
                    <a:gd name="T52" fmla="*/ 27 w 319"/>
                    <a:gd name="T53" fmla="*/ 149 h 286"/>
                    <a:gd name="T54" fmla="*/ 30 w 319"/>
                    <a:gd name="T55" fmla="*/ 176 h 286"/>
                    <a:gd name="T56" fmla="*/ 35 w 319"/>
                    <a:gd name="T57" fmla="*/ 200 h 286"/>
                    <a:gd name="T58" fmla="*/ 36 w 319"/>
                    <a:gd name="T59" fmla="*/ 235 h 286"/>
                    <a:gd name="T60" fmla="*/ 38 w 319"/>
                    <a:gd name="T61" fmla="*/ 265 h 286"/>
                    <a:gd name="T62" fmla="*/ 38 w 319"/>
                    <a:gd name="T63" fmla="*/ 285 h 286"/>
                    <a:gd name="T64" fmla="*/ 48 w 319"/>
                    <a:gd name="T65" fmla="*/ 260 h 286"/>
                    <a:gd name="T66" fmla="*/ 68 w 319"/>
                    <a:gd name="T67" fmla="*/ 248 h 286"/>
                    <a:gd name="T68" fmla="*/ 86 w 319"/>
                    <a:gd name="T69" fmla="*/ 241 h 286"/>
                    <a:gd name="T70" fmla="*/ 108 w 319"/>
                    <a:gd name="T71" fmla="*/ 236 h 286"/>
                    <a:gd name="T72" fmla="*/ 143 w 319"/>
                    <a:gd name="T73" fmla="*/ 229 h 286"/>
                    <a:gd name="T74" fmla="*/ 177 w 319"/>
                    <a:gd name="T75" fmla="*/ 228 h 286"/>
                    <a:gd name="T76" fmla="*/ 197 w 319"/>
                    <a:gd name="T77" fmla="*/ 228 h 286"/>
                    <a:gd name="T78" fmla="*/ 228 w 319"/>
                    <a:gd name="T79" fmla="*/ 230 h 286"/>
                    <a:gd name="T80" fmla="*/ 264 w 319"/>
                    <a:gd name="T81" fmla="*/ 237 h 286"/>
                    <a:gd name="T82" fmla="*/ 287 w 319"/>
                    <a:gd name="T83" fmla="*/ 246 h 286"/>
                    <a:gd name="T84" fmla="*/ 302 w 319"/>
                    <a:gd name="T85" fmla="*/ 255 h 286"/>
                    <a:gd name="T86" fmla="*/ 318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>
                    <a:gd name="T0" fmla="*/ 534 w 551"/>
                    <a:gd name="T1" fmla="*/ 48 h 335"/>
                    <a:gd name="T2" fmla="*/ 550 w 551"/>
                    <a:gd name="T3" fmla="*/ 117 h 335"/>
                    <a:gd name="T4" fmla="*/ 540 w 551"/>
                    <a:gd name="T5" fmla="*/ 142 h 335"/>
                    <a:gd name="T6" fmla="*/ 517 w 551"/>
                    <a:gd name="T7" fmla="*/ 179 h 335"/>
                    <a:gd name="T8" fmla="*/ 493 w 551"/>
                    <a:gd name="T9" fmla="*/ 212 h 335"/>
                    <a:gd name="T10" fmla="*/ 465 w 551"/>
                    <a:gd name="T11" fmla="*/ 239 h 335"/>
                    <a:gd name="T12" fmla="*/ 430 w 551"/>
                    <a:gd name="T13" fmla="*/ 267 h 335"/>
                    <a:gd name="T14" fmla="*/ 397 w 551"/>
                    <a:gd name="T15" fmla="*/ 286 h 335"/>
                    <a:gd name="T16" fmla="*/ 361 w 551"/>
                    <a:gd name="T17" fmla="*/ 304 h 335"/>
                    <a:gd name="T18" fmla="*/ 315 w 551"/>
                    <a:gd name="T19" fmla="*/ 320 h 335"/>
                    <a:gd name="T20" fmla="*/ 280 w 551"/>
                    <a:gd name="T21" fmla="*/ 328 h 335"/>
                    <a:gd name="T22" fmla="*/ 238 w 551"/>
                    <a:gd name="T23" fmla="*/ 334 h 335"/>
                    <a:gd name="T24" fmla="*/ 199 w 551"/>
                    <a:gd name="T25" fmla="*/ 334 h 335"/>
                    <a:gd name="T26" fmla="*/ 157 w 551"/>
                    <a:gd name="T27" fmla="*/ 329 h 335"/>
                    <a:gd name="T28" fmla="*/ 114 w 551"/>
                    <a:gd name="T29" fmla="*/ 317 h 335"/>
                    <a:gd name="T30" fmla="*/ 75 w 551"/>
                    <a:gd name="T31" fmla="*/ 298 h 335"/>
                    <a:gd name="T32" fmla="*/ 52 w 551"/>
                    <a:gd name="T33" fmla="*/ 282 h 335"/>
                    <a:gd name="T34" fmla="*/ 24 w 551"/>
                    <a:gd name="T35" fmla="*/ 258 h 335"/>
                    <a:gd name="T36" fmla="*/ 9 w 551"/>
                    <a:gd name="T37" fmla="*/ 238 h 335"/>
                    <a:gd name="T38" fmla="*/ 0 w 551"/>
                    <a:gd name="T39" fmla="*/ 222 h 335"/>
                    <a:gd name="T40" fmla="*/ 0 w 551"/>
                    <a:gd name="T41" fmla="*/ 204 h 335"/>
                    <a:gd name="T42" fmla="*/ 6 w 551"/>
                    <a:gd name="T43" fmla="*/ 182 h 335"/>
                    <a:gd name="T44" fmla="*/ 18 w 551"/>
                    <a:gd name="T45" fmla="*/ 166 h 335"/>
                    <a:gd name="T46" fmla="*/ 27 w 551"/>
                    <a:gd name="T47" fmla="*/ 131 h 335"/>
                    <a:gd name="T48" fmla="*/ 31 w 551"/>
                    <a:gd name="T49" fmla="*/ 112 h 335"/>
                    <a:gd name="T50" fmla="*/ 283 w 551"/>
                    <a:gd name="T51" fmla="*/ 128 h 335"/>
                    <a:gd name="T52" fmla="*/ 316 w 551"/>
                    <a:gd name="T53" fmla="*/ 122 h 335"/>
                    <a:gd name="T54" fmla="*/ 357 w 551"/>
                    <a:gd name="T55" fmla="*/ 109 h 335"/>
                    <a:gd name="T56" fmla="*/ 388 w 551"/>
                    <a:gd name="T57" fmla="*/ 93 h 335"/>
                    <a:gd name="T58" fmla="*/ 421 w 551"/>
                    <a:gd name="T59" fmla="*/ 73 h 335"/>
                    <a:gd name="T60" fmla="*/ 453 w 551"/>
                    <a:gd name="T61" fmla="*/ 44 h 335"/>
                    <a:gd name="T62" fmla="*/ 472 w 551"/>
                    <a:gd name="T63" fmla="*/ 19 h 335"/>
                    <a:gd name="T64" fmla="*/ 486 w 551"/>
                    <a:gd name="T65" fmla="*/ 0 h 335"/>
                    <a:gd name="T66" fmla="*/ 534 w 551"/>
                    <a:gd name="T67" fmla="*/ 48 h 3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>
                    <a:gd name="T0" fmla="*/ 0 w 475"/>
                    <a:gd name="T1" fmla="*/ 0 h 552"/>
                    <a:gd name="T2" fmla="*/ 0 w 475"/>
                    <a:gd name="T3" fmla="*/ 294 h 552"/>
                    <a:gd name="T4" fmla="*/ 28 w 475"/>
                    <a:gd name="T5" fmla="*/ 291 h 552"/>
                    <a:gd name="T6" fmla="*/ 63 w 475"/>
                    <a:gd name="T7" fmla="*/ 293 h 552"/>
                    <a:gd name="T8" fmla="*/ 121 w 475"/>
                    <a:gd name="T9" fmla="*/ 299 h 552"/>
                    <a:gd name="T10" fmla="*/ 178 w 475"/>
                    <a:gd name="T11" fmla="*/ 310 h 552"/>
                    <a:gd name="T12" fmla="*/ 231 w 475"/>
                    <a:gd name="T13" fmla="*/ 323 h 552"/>
                    <a:gd name="T14" fmla="*/ 274 w 475"/>
                    <a:gd name="T15" fmla="*/ 339 h 552"/>
                    <a:gd name="T16" fmla="*/ 325 w 475"/>
                    <a:gd name="T17" fmla="*/ 364 h 552"/>
                    <a:gd name="T18" fmla="*/ 364 w 475"/>
                    <a:gd name="T19" fmla="*/ 390 h 552"/>
                    <a:gd name="T20" fmla="*/ 393 w 475"/>
                    <a:gd name="T21" fmla="*/ 415 h 552"/>
                    <a:gd name="T22" fmla="*/ 414 w 475"/>
                    <a:gd name="T23" fmla="*/ 439 h 552"/>
                    <a:gd name="T24" fmla="*/ 427 w 475"/>
                    <a:gd name="T25" fmla="*/ 461 h 552"/>
                    <a:gd name="T26" fmla="*/ 439 w 475"/>
                    <a:gd name="T27" fmla="*/ 488 h 552"/>
                    <a:gd name="T28" fmla="*/ 444 w 475"/>
                    <a:gd name="T29" fmla="*/ 513 h 552"/>
                    <a:gd name="T30" fmla="*/ 451 w 475"/>
                    <a:gd name="T31" fmla="*/ 551 h 552"/>
                    <a:gd name="T32" fmla="*/ 457 w 475"/>
                    <a:gd name="T33" fmla="*/ 518 h 552"/>
                    <a:gd name="T34" fmla="*/ 466 w 475"/>
                    <a:gd name="T35" fmla="*/ 481 h 552"/>
                    <a:gd name="T36" fmla="*/ 469 w 475"/>
                    <a:gd name="T37" fmla="*/ 453 h 552"/>
                    <a:gd name="T38" fmla="*/ 474 w 475"/>
                    <a:gd name="T39" fmla="*/ 420 h 552"/>
                    <a:gd name="T40" fmla="*/ 472 w 475"/>
                    <a:gd name="T41" fmla="*/ 393 h 552"/>
                    <a:gd name="T42" fmla="*/ 466 w 475"/>
                    <a:gd name="T43" fmla="*/ 361 h 552"/>
                    <a:gd name="T44" fmla="*/ 459 w 475"/>
                    <a:gd name="T45" fmla="*/ 317 h 552"/>
                    <a:gd name="T46" fmla="*/ 444 w 475"/>
                    <a:gd name="T47" fmla="*/ 279 h 552"/>
                    <a:gd name="T48" fmla="*/ 424 w 475"/>
                    <a:gd name="T49" fmla="*/ 238 h 552"/>
                    <a:gd name="T50" fmla="*/ 399 w 475"/>
                    <a:gd name="T51" fmla="*/ 196 h 552"/>
                    <a:gd name="T52" fmla="*/ 363 w 475"/>
                    <a:gd name="T53" fmla="*/ 152 h 552"/>
                    <a:gd name="T54" fmla="*/ 322 w 475"/>
                    <a:gd name="T55" fmla="*/ 116 h 552"/>
                    <a:gd name="T56" fmla="*/ 286 w 475"/>
                    <a:gd name="T57" fmla="*/ 87 h 552"/>
                    <a:gd name="T58" fmla="*/ 241 w 475"/>
                    <a:gd name="T59" fmla="*/ 60 h 552"/>
                    <a:gd name="T60" fmla="*/ 195 w 475"/>
                    <a:gd name="T61" fmla="*/ 40 h 552"/>
                    <a:gd name="T62" fmla="*/ 141 w 475"/>
                    <a:gd name="T63" fmla="*/ 21 h 552"/>
                    <a:gd name="T64" fmla="*/ 94 w 475"/>
                    <a:gd name="T65" fmla="*/ 10 h 552"/>
                    <a:gd name="T66" fmla="*/ 39 w 475"/>
                    <a:gd name="T67" fmla="*/ 3 h 552"/>
                    <a:gd name="T68" fmla="*/ 0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>
                    <a:gd name="T0" fmla="*/ 1 w 319"/>
                    <a:gd name="T1" fmla="*/ 275 h 286"/>
                    <a:gd name="T2" fmla="*/ 3 w 319"/>
                    <a:gd name="T3" fmla="*/ 254 h 286"/>
                    <a:gd name="T4" fmla="*/ 12 w 319"/>
                    <a:gd name="T5" fmla="*/ 235 h 286"/>
                    <a:gd name="T6" fmla="*/ 19 w 319"/>
                    <a:gd name="T7" fmla="*/ 219 h 286"/>
                    <a:gd name="T8" fmla="*/ 24 w 319"/>
                    <a:gd name="T9" fmla="*/ 194 h 286"/>
                    <a:gd name="T10" fmla="*/ 30 w 319"/>
                    <a:gd name="T11" fmla="*/ 161 h 286"/>
                    <a:gd name="T12" fmla="*/ 34 w 319"/>
                    <a:gd name="T13" fmla="*/ 126 h 286"/>
                    <a:gd name="T14" fmla="*/ 37 w 319"/>
                    <a:gd name="T15" fmla="*/ 94 h 286"/>
                    <a:gd name="T16" fmla="*/ 39 w 319"/>
                    <a:gd name="T17" fmla="*/ 67 h 286"/>
                    <a:gd name="T18" fmla="*/ 40 w 319"/>
                    <a:gd name="T19" fmla="*/ 43 h 286"/>
                    <a:gd name="T20" fmla="*/ 48 w 319"/>
                    <a:gd name="T21" fmla="*/ 29 h 286"/>
                    <a:gd name="T22" fmla="*/ 63 w 319"/>
                    <a:gd name="T23" fmla="*/ 16 h 286"/>
                    <a:gd name="T24" fmla="*/ 78 w 319"/>
                    <a:gd name="T25" fmla="*/ 9 h 286"/>
                    <a:gd name="T26" fmla="*/ 102 w 319"/>
                    <a:gd name="T27" fmla="*/ 2 h 286"/>
                    <a:gd name="T28" fmla="*/ 129 w 319"/>
                    <a:gd name="T29" fmla="*/ 0 h 286"/>
                    <a:gd name="T30" fmla="*/ 171 w 319"/>
                    <a:gd name="T31" fmla="*/ 0 h 286"/>
                    <a:gd name="T32" fmla="*/ 208 w 319"/>
                    <a:gd name="T33" fmla="*/ 2 h 286"/>
                    <a:gd name="T34" fmla="*/ 244 w 319"/>
                    <a:gd name="T35" fmla="*/ 9 h 286"/>
                    <a:gd name="T36" fmla="*/ 277 w 319"/>
                    <a:gd name="T37" fmla="*/ 21 h 286"/>
                    <a:gd name="T38" fmla="*/ 298 w 319"/>
                    <a:gd name="T39" fmla="*/ 35 h 286"/>
                    <a:gd name="T40" fmla="*/ 310 w 319"/>
                    <a:gd name="T41" fmla="*/ 47 h 286"/>
                    <a:gd name="T42" fmla="*/ 318 w 319"/>
                    <a:gd name="T43" fmla="*/ 61 h 286"/>
                    <a:gd name="T44" fmla="*/ 316 w 319"/>
                    <a:gd name="T45" fmla="*/ 75 h 286"/>
                    <a:gd name="T46" fmla="*/ 313 w 319"/>
                    <a:gd name="T47" fmla="*/ 89 h 286"/>
                    <a:gd name="T48" fmla="*/ 303 w 319"/>
                    <a:gd name="T49" fmla="*/ 104 h 286"/>
                    <a:gd name="T50" fmla="*/ 295 w 319"/>
                    <a:gd name="T51" fmla="*/ 123 h 286"/>
                    <a:gd name="T52" fmla="*/ 291 w 319"/>
                    <a:gd name="T53" fmla="*/ 149 h 286"/>
                    <a:gd name="T54" fmla="*/ 288 w 319"/>
                    <a:gd name="T55" fmla="*/ 176 h 286"/>
                    <a:gd name="T56" fmla="*/ 283 w 319"/>
                    <a:gd name="T57" fmla="*/ 200 h 286"/>
                    <a:gd name="T58" fmla="*/ 282 w 319"/>
                    <a:gd name="T59" fmla="*/ 235 h 286"/>
                    <a:gd name="T60" fmla="*/ 280 w 319"/>
                    <a:gd name="T61" fmla="*/ 265 h 286"/>
                    <a:gd name="T62" fmla="*/ 280 w 319"/>
                    <a:gd name="T63" fmla="*/ 285 h 286"/>
                    <a:gd name="T64" fmla="*/ 270 w 319"/>
                    <a:gd name="T65" fmla="*/ 260 h 286"/>
                    <a:gd name="T66" fmla="*/ 250 w 319"/>
                    <a:gd name="T67" fmla="*/ 248 h 286"/>
                    <a:gd name="T68" fmla="*/ 232 w 319"/>
                    <a:gd name="T69" fmla="*/ 241 h 286"/>
                    <a:gd name="T70" fmla="*/ 210 w 319"/>
                    <a:gd name="T71" fmla="*/ 236 h 286"/>
                    <a:gd name="T72" fmla="*/ 175 w 319"/>
                    <a:gd name="T73" fmla="*/ 229 h 286"/>
                    <a:gd name="T74" fmla="*/ 141 w 319"/>
                    <a:gd name="T75" fmla="*/ 228 h 286"/>
                    <a:gd name="T76" fmla="*/ 121 w 319"/>
                    <a:gd name="T77" fmla="*/ 228 h 286"/>
                    <a:gd name="T78" fmla="*/ 90 w 319"/>
                    <a:gd name="T79" fmla="*/ 230 h 286"/>
                    <a:gd name="T80" fmla="*/ 54 w 319"/>
                    <a:gd name="T81" fmla="*/ 237 h 286"/>
                    <a:gd name="T82" fmla="*/ 31 w 319"/>
                    <a:gd name="T83" fmla="*/ 246 h 286"/>
                    <a:gd name="T84" fmla="*/ 16 w 319"/>
                    <a:gd name="T85" fmla="*/ 255 h 286"/>
                    <a:gd name="T86" fmla="*/ 0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>
                    <a:gd name="T0" fmla="*/ 0 w 832"/>
                    <a:gd name="T1" fmla="*/ 0 h 420"/>
                    <a:gd name="T2" fmla="*/ 0 w 832"/>
                    <a:gd name="T3" fmla="*/ 356 h 420"/>
                    <a:gd name="T4" fmla="*/ 84 w 832"/>
                    <a:gd name="T5" fmla="*/ 374 h 420"/>
                    <a:gd name="T6" fmla="*/ 153 w 832"/>
                    <a:gd name="T7" fmla="*/ 393 h 420"/>
                    <a:gd name="T8" fmla="*/ 210 w 832"/>
                    <a:gd name="T9" fmla="*/ 404 h 420"/>
                    <a:gd name="T10" fmla="*/ 258 w 832"/>
                    <a:gd name="T11" fmla="*/ 410 h 420"/>
                    <a:gd name="T12" fmla="*/ 312 w 832"/>
                    <a:gd name="T13" fmla="*/ 416 h 420"/>
                    <a:gd name="T14" fmla="*/ 402 w 832"/>
                    <a:gd name="T15" fmla="*/ 419 h 420"/>
                    <a:gd name="T16" fmla="*/ 485 w 832"/>
                    <a:gd name="T17" fmla="*/ 412 h 420"/>
                    <a:gd name="T18" fmla="*/ 570 w 832"/>
                    <a:gd name="T19" fmla="*/ 399 h 420"/>
                    <a:gd name="T20" fmla="*/ 652 w 832"/>
                    <a:gd name="T21" fmla="*/ 377 h 420"/>
                    <a:gd name="T22" fmla="*/ 724 w 832"/>
                    <a:gd name="T23" fmla="*/ 347 h 420"/>
                    <a:gd name="T24" fmla="*/ 784 w 832"/>
                    <a:gd name="T25" fmla="*/ 306 h 420"/>
                    <a:gd name="T26" fmla="*/ 829 w 832"/>
                    <a:gd name="T27" fmla="*/ 291 h 420"/>
                    <a:gd name="T28" fmla="*/ 831 w 832"/>
                    <a:gd name="T29" fmla="*/ 2 h 420"/>
                    <a:gd name="T30" fmla="*/ 786 w 832"/>
                    <a:gd name="T31" fmla="*/ 9 h 420"/>
                    <a:gd name="T32" fmla="*/ 726 w 832"/>
                    <a:gd name="T33" fmla="*/ 29 h 420"/>
                    <a:gd name="T34" fmla="*/ 654 w 832"/>
                    <a:gd name="T35" fmla="*/ 55 h 420"/>
                    <a:gd name="T36" fmla="*/ 585 w 832"/>
                    <a:gd name="T37" fmla="*/ 70 h 420"/>
                    <a:gd name="T38" fmla="*/ 515 w 832"/>
                    <a:gd name="T39" fmla="*/ 78 h 420"/>
                    <a:gd name="T40" fmla="*/ 468 w 832"/>
                    <a:gd name="T41" fmla="*/ 82 h 420"/>
                    <a:gd name="T42" fmla="*/ 428 w 832"/>
                    <a:gd name="T43" fmla="*/ 84 h 420"/>
                    <a:gd name="T44" fmla="*/ 358 w 832"/>
                    <a:gd name="T45" fmla="*/ 84 h 420"/>
                    <a:gd name="T46" fmla="*/ 314 w 832"/>
                    <a:gd name="T47" fmla="*/ 81 h 420"/>
                    <a:gd name="T48" fmla="*/ 274 w 832"/>
                    <a:gd name="T49" fmla="*/ 76 h 420"/>
                    <a:gd name="T50" fmla="*/ 229 w 832"/>
                    <a:gd name="T51" fmla="*/ 73 h 420"/>
                    <a:gd name="T52" fmla="*/ 190 w 832"/>
                    <a:gd name="T53" fmla="*/ 66 h 420"/>
                    <a:gd name="T54" fmla="*/ 140 w 832"/>
                    <a:gd name="T55" fmla="*/ 57 h 420"/>
                    <a:gd name="T56" fmla="*/ 96 w 832"/>
                    <a:gd name="T57" fmla="*/ 44 h 420"/>
                    <a:gd name="T58" fmla="*/ 49 w 832"/>
                    <a:gd name="T59" fmla="*/ 24 h 420"/>
                    <a:gd name="T60" fmla="*/ 0 w 832"/>
                    <a:gd name="T61" fmla="*/ 0 h 42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>
                  <a:gd name="T0" fmla="*/ 16 w 551"/>
                  <a:gd name="T1" fmla="*/ 53 h 340"/>
                  <a:gd name="T2" fmla="*/ 0 w 551"/>
                  <a:gd name="T3" fmla="*/ 122 h 340"/>
                  <a:gd name="T4" fmla="*/ 10 w 551"/>
                  <a:gd name="T5" fmla="*/ 146 h 340"/>
                  <a:gd name="T6" fmla="*/ 33 w 551"/>
                  <a:gd name="T7" fmla="*/ 184 h 340"/>
                  <a:gd name="T8" fmla="*/ 57 w 551"/>
                  <a:gd name="T9" fmla="*/ 217 h 340"/>
                  <a:gd name="T10" fmla="*/ 85 w 551"/>
                  <a:gd name="T11" fmla="*/ 244 h 340"/>
                  <a:gd name="T12" fmla="*/ 120 w 551"/>
                  <a:gd name="T13" fmla="*/ 271 h 340"/>
                  <a:gd name="T14" fmla="*/ 153 w 551"/>
                  <a:gd name="T15" fmla="*/ 290 h 340"/>
                  <a:gd name="T16" fmla="*/ 189 w 551"/>
                  <a:gd name="T17" fmla="*/ 309 h 340"/>
                  <a:gd name="T18" fmla="*/ 235 w 551"/>
                  <a:gd name="T19" fmla="*/ 325 h 340"/>
                  <a:gd name="T20" fmla="*/ 270 w 551"/>
                  <a:gd name="T21" fmla="*/ 333 h 340"/>
                  <a:gd name="T22" fmla="*/ 312 w 551"/>
                  <a:gd name="T23" fmla="*/ 339 h 340"/>
                  <a:gd name="T24" fmla="*/ 351 w 551"/>
                  <a:gd name="T25" fmla="*/ 339 h 340"/>
                  <a:gd name="T26" fmla="*/ 393 w 551"/>
                  <a:gd name="T27" fmla="*/ 334 h 340"/>
                  <a:gd name="T28" fmla="*/ 436 w 551"/>
                  <a:gd name="T29" fmla="*/ 322 h 340"/>
                  <a:gd name="T30" fmla="*/ 475 w 551"/>
                  <a:gd name="T31" fmla="*/ 303 h 340"/>
                  <a:gd name="T32" fmla="*/ 498 w 551"/>
                  <a:gd name="T33" fmla="*/ 287 h 340"/>
                  <a:gd name="T34" fmla="*/ 526 w 551"/>
                  <a:gd name="T35" fmla="*/ 263 h 340"/>
                  <a:gd name="T36" fmla="*/ 541 w 551"/>
                  <a:gd name="T37" fmla="*/ 243 h 340"/>
                  <a:gd name="T38" fmla="*/ 550 w 551"/>
                  <a:gd name="T39" fmla="*/ 227 h 340"/>
                  <a:gd name="T40" fmla="*/ 550 w 551"/>
                  <a:gd name="T41" fmla="*/ 209 h 340"/>
                  <a:gd name="T42" fmla="*/ 544 w 551"/>
                  <a:gd name="T43" fmla="*/ 187 h 340"/>
                  <a:gd name="T44" fmla="*/ 532 w 551"/>
                  <a:gd name="T45" fmla="*/ 171 h 340"/>
                  <a:gd name="T46" fmla="*/ 523 w 551"/>
                  <a:gd name="T47" fmla="*/ 135 h 340"/>
                  <a:gd name="T48" fmla="*/ 519 w 551"/>
                  <a:gd name="T49" fmla="*/ 116 h 340"/>
                  <a:gd name="T50" fmla="*/ 267 w 551"/>
                  <a:gd name="T51" fmla="*/ 133 h 340"/>
                  <a:gd name="T52" fmla="*/ 234 w 551"/>
                  <a:gd name="T53" fmla="*/ 126 h 340"/>
                  <a:gd name="T54" fmla="*/ 193 w 551"/>
                  <a:gd name="T55" fmla="*/ 114 h 340"/>
                  <a:gd name="T56" fmla="*/ 162 w 551"/>
                  <a:gd name="T57" fmla="*/ 97 h 340"/>
                  <a:gd name="T58" fmla="*/ 129 w 551"/>
                  <a:gd name="T59" fmla="*/ 77 h 340"/>
                  <a:gd name="T60" fmla="*/ 97 w 551"/>
                  <a:gd name="T61" fmla="*/ 48 h 340"/>
                  <a:gd name="T62" fmla="*/ 78 w 551"/>
                  <a:gd name="T63" fmla="*/ 24 h 340"/>
                  <a:gd name="T64" fmla="*/ 60 w 551"/>
                  <a:gd name="T65" fmla="*/ 0 h 340"/>
                  <a:gd name="T66" fmla="*/ 16 w 551"/>
                  <a:gd name="T67" fmla="*/ 53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>
                  <a:gd name="T0" fmla="*/ 534 w 551"/>
                  <a:gd name="T1" fmla="*/ 48 h 335"/>
                  <a:gd name="T2" fmla="*/ 550 w 551"/>
                  <a:gd name="T3" fmla="*/ 117 h 335"/>
                  <a:gd name="T4" fmla="*/ 540 w 551"/>
                  <a:gd name="T5" fmla="*/ 142 h 335"/>
                  <a:gd name="T6" fmla="*/ 517 w 551"/>
                  <a:gd name="T7" fmla="*/ 179 h 335"/>
                  <a:gd name="T8" fmla="*/ 493 w 551"/>
                  <a:gd name="T9" fmla="*/ 212 h 335"/>
                  <a:gd name="T10" fmla="*/ 465 w 551"/>
                  <a:gd name="T11" fmla="*/ 239 h 335"/>
                  <a:gd name="T12" fmla="*/ 430 w 551"/>
                  <a:gd name="T13" fmla="*/ 267 h 335"/>
                  <a:gd name="T14" fmla="*/ 397 w 551"/>
                  <a:gd name="T15" fmla="*/ 286 h 335"/>
                  <a:gd name="T16" fmla="*/ 361 w 551"/>
                  <a:gd name="T17" fmla="*/ 304 h 335"/>
                  <a:gd name="T18" fmla="*/ 315 w 551"/>
                  <a:gd name="T19" fmla="*/ 320 h 335"/>
                  <a:gd name="T20" fmla="*/ 280 w 551"/>
                  <a:gd name="T21" fmla="*/ 328 h 335"/>
                  <a:gd name="T22" fmla="*/ 238 w 551"/>
                  <a:gd name="T23" fmla="*/ 334 h 335"/>
                  <a:gd name="T24" fmla="*/ 199 w 551"/>
                  <a:gd name="T25" fmla="*/ 334 h 335"/>
                  <a:gd name="T26" fmla="*/ 157 w 551"/>
                  <a:gd name="T27" fmla="*/ 329 h 335"/>
                  <a:gd name="T28" fmla="*/ 114 w 551"/>
                  <a:gd name="T29" fmla="*/ 317 h 335"/>
                  <a:gd name="T30" fmla="*/ 75 w 551"/>
                  <a:gd name="T31" fmla="*/ 298 h 335"/>
                  <a:gd name="T32" fmla="*/ 52 w 551"/>
                  <a:gd name="T33" fmla="*/ 282 h 335"/>
                  <a:gd name="T34" fmla="*/ 24 w 551"/>
                  <a:gd name="T35" fmla="*/ 258 h 335"/>
                  <a:gd name="T36" fmla="*/ 9 w 551"/>
                  <a:gd name="T37" fmla="*/ 238 h 335"/>
                  <a:gd name="T38" fmla="*/ 0 w 551"/>
                  <a:gd name="T39" fmla="*/ 222 h 335"/>
                  <a:gd name="T40" fmla="*/ 0 w 551"/>
                  <a:gd name="T41" fmla="*/ 204 h 335"/>
                  <a:gd name="T42" fmla="*/ 6 w 551"/>
                  <a:gd name="T43" fmla="*/ 182 h 335"/>
                  <a:gd name="T44" fmla="*/ 18 w 551"/>
                  <a:gd name="T45" fmla="*/ 166 h 335"/>
                  <a:gd name="T46" fmla="*/ 27 w 551"/>
                  <a:gd name="T47" fmla="*/ 131 h 335"/>
                  <a:gd name="T48" fmla="*/ 31 w 551"/>
                  <a:gd name="T49" fmla="*/ 112 h 335"/>
                  <a:gd name="T50" fmla="*/ 283 w 551"/>
                  <a:gd name="T51" fmla="*/ 128 h 335"/>
                  <a:gd name="T52" fmla="*/ 316 w 551"/>
                  <a:gd name="T53" fmla="*/ 122 h 335"/>
                  <a:gd name="T54" fmla="*/ 357 w 551"/>
                  <a:gd name="T55" fmla="*/ 109 h 335"/>
                  <a:gd name="T56" fmla="*/ 388 w 551"/>
                  <a:gd name="T57" fmla="*/ 93 h 335"/>
                  <a:gd name="T58" fmla="*/ 421 w 551"/>
                  <a:gd name="T59" fmla="*/ 73 h 335"/>
                  <a:gd name="T60" fmla="*/ 453 w 551"/>
                  <a:gd name="T61" fmla="*/ 44 h 335"/>
                  <a:gd name="T62" fmla="*/ 472 w 551"/>
                  <a:gd name="T63" fmla="*/ 19 h 335"/>
                  <a:gd name="T64" fmla="*/ 486 w 551"/>
                  <a:gd name="T65" fmla="*/ 0 h 335"/>
                  <a:gd name="T66" fmla="*/ 534 w 551"/>
                  <a:gd name="T67" fmla="*/ 48 h 3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121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22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1747D6CB-201D-4E18-BF35-6874438FCC57}" type="datetimeFigureOut">
              <a:rPr lang="en-US"/>
              <a:pPr>
                <a:defRPr/>
              </a:pPr>
              <a:t>8/27/2018</a:t>
            </a:fld>
            <a:endParaRPr lang="en-US"/>
          </a:p>
        </p:txBody>
      </p:sp>
      <p:sp>
        <p:nvSpPr>
          <p:cNvPr id="52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346F7EA1-6E79-4F77-B83D-42DCB6B90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875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78DF-8A3F-418C-99DD-F460C3C0CEC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8/27/2018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869C6-EFA2-447C-96EA-E35A0C0EB9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619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F9A71-93CF-4F0E-B786-080B9523897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8/27/2018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CF9E-9422-4691-B59B-14587C22C15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014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145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D2398-A7CA-48EF-BA61-4406E323930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8/27/2018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088D-6B5E-477E-BD5F-ECAAB97A7EB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577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6C423-385F-4D32-A165-66A2BB8B6A4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8/27/2018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23A7E-BCB7-4A3B-8C78-2B32B8CE365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94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BB89C-D3D1-40BB-B0FC-771E2AFEA73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8/27/2018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730EF-0BC7-4B74-A7B3-695BA020246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474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BFF1F-8616-4917-B40D-0574C19D8A1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8/27/2018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4773-FF2E-4AF6-8613-961BC1B7B7C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979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9FDAD-2941-4BAE-A184-5C8D94CD962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8/27/2018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22C27-FBC2-4CE7-92D4-B84C984AB35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068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9569F-FC49-4F56-B576-7EAC539075D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8/27/2018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9CCEA-F12A-4885-86DD-863918BF96F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005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5F7E4-582B-451D-9E45-B17CF39D9EC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8/27/2018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33939-7554-4281-82C1-EC39F6BDB9E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246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6174-7703-46DA-BBB7-3EB56527CAD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8/27/2018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F5C22-494D-4CB5-B713-B4210C1E76D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971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BF8A-4CED-4DD1-AD0A-5865D6029D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21DE-F9B5-439E-86C1-D36FB3F31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569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BF8A-4CED-4DD1-AD0A-5865D6029D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21DE-F9B5-439E-86C1-D36FB3F31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357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BF8A-4CED-4DD1-AD0A-5865D6029D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21DE-F9B5-439E-86C1-D36FB3F31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5302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BF8A-4CED-4DD1-AD0A-5865D6029D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21DE-F9B5-439E-86C1-D36FB3F31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89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BF8A-4CED-4DD1-AD0A-5865D6029D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21DE-F9B5-439E-86C1-D36FB3F31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223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BF8A-4CED-4DD1-AD0A-5865D6029D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21DE-F9B5-439E-86C1-D36FB3F31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6525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BF8A-4CED-4DD1-AD0A-5865D6029D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21DE-F9B5-439E-86C1-D36FB3F31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9817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BF8A-4CED-4DD1-AD0A-5865D6029D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21DE-F9B5-439E-86C1-D36FB3F31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463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BF8A-4CED-4DD1-AD0A-5865D6029D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21DE-F9B5-439E-86C1-D36FB3F31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332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BF8A-4CED-4DD1-AD0A-5865D6029D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21DE-F9B5-439E-86C1-D36FB3F31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384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BF8A-4CED-4DD1-AD0A-5865D6029D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21DE-F9B5-439E-86C1-D36FB3F31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377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C271-8636-4063-A741-A4C08118DAD8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040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72B0-1414-419B-B5A1-6A99EA83F560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449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D09B-DA07-4593-BEBD-91BA3F6C20DA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32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433881"/>
            <a:ext cx="8246071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34338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6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6" y="1934338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504D-136F-450C-BFDF-522BA3B2878C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6150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8537-D1E3-4289-B29E-48C42D15DF2D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848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961E-3F3C-492C-BFD3-EA20D9C2CFBD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4084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9D94-A2E6-4EA1-82F7-FF0078ABC9A0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425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74CA-7562-4FAF-BEB7-41C6842AECA3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82706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C75D-5AF2-48DB-89B0-38FCA2AA6466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3010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1105-D8DF-4B68-8A70-5B9E119FAFBD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6572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15E0-EBDA-4898-9E5A-802D27DC0D47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679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364F1B-2610-4915-B5CD-C31AECC93816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FD84A4-815D-4E3F-A457-B38652926EBE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5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0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3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FD84A4-815D-4E3F-A457-B38652926EBE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3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0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821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" y="-13098"/>
            <a:ext cx="9178925" cy="5179220"/>
            <a:chOff x="0" y="-11"/>
            <a:chExt cx="5782" cy="4350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35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36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37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1056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7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8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9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>
                    <a:gd name="T0" fmla="*/ 87 w 88"/>
                    <a:gd name="T1" fmla="*/ 68 h 75"/>
                    <a:gd name="T2" fmla="*/ 76 w 88"/>
                    <a:gd name="T3" fmla="*/ 0 h 75"/>
                    <a:gd name="T4" fmla="*/ 33 w 88"/>
                    <a:gd name="T5" fmla="*/ 5 h 75"/>
                    <a:gd name="T6" fmla="*/ 0 w 88"/>
                    <a:gd name="T7" fmla="*/ 9 h 75"/>
                    <a:gd name="T8" fmla="*/ 9 w 88"/>
                    <a:gd name="T9" fmla="*/ 74 h 75"/>
                    <a:gd name="T10" fmla="*/ 12 w 88"/>
                    <a:gd name="T11" fmla="*/ 58 h 75"/>
                    <a:gd name="T12" fmla="*/ 22 w 88"/>
                    <a:gd name="T13" fmla="*/ 47 h 75"/>
                    <a:gd name="T14" fmla="*/ 40 w 88"/>
                    <a:gd name="T15" fmla="*/ 44 h 75"/>
                    <a:gd name="T16" fmla="*/ 60 w 88"/>
                    <a:gd name="T17" fmla="*/ 45 h 75"/>
                    <a:gd name="T18" fmla="*/ 76 w 88"/>
                    <a:gd name="T19" fmla="*/ 52 h 75"/>
                    <a:gd name="T20" fmla="*/ 87 w 88"/>
                    <a:gd name="T21" fmla="*/ 68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1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>
                    <a:gd name="T0" fmla="*/ 0 w 2967"/>
                    <a:gd name="T1" fmla="*/ 122 h 457"/>
                    <a:gd name="T2" fmla="*/ 207 w 2967"/>
                    <a:gd name="T3" fmla="*/ 78 h 457"/>
                    <a:gd name="T4" fmla="*/ 442 w 2967"/>
                    <a:gd name="T5" fmla="*/ 48 h 457"/>
                    <a:gd name="T6" fmla="*/ 640 w 2967"/>
                    <a:gd name="T7" fmla="*/ 32 h 457"/>
                    <a:gd name="T8" fmla="*/ 897 w 2967"/>
                    <a:gd name="T9" fmla="*/ 16 h 457"/>
                    <a:gd name="T10" fmla="*/ 1215 w 2967"/>
                    <a:gd name="T11" fmla="*/ 2 h 457"/>
                    <a:gd name="T12" fmla="*/ 1392 w 2967"/>
                    <a:gd name="T13" fmla="*/ 0 h 457"/>
                    <a:gd name="T14" fmla="*/ 1710 w 2967"/>
                    <a:gd name="T15" fmla="*/ 0 h 457"/>
                    <a:gd name="T16" fmla="*/ 1997 w 2967"/>
                    <a:gd name="T17" fmla="*/ 10 h 457"/>
                    <a:gd name="T18" fmla="*/ 2258 w 2967"/>
                    <a:gd name="T19" fmla="*/ 21 h 457"/>
                    <a:gd name="T20" fmla="*/ 2493 w 2967"/>
                    <a:gd name="T21" fmla="*/ 38 h 457"/>
                    <a:gd name="T22" fmla="*/ 2674 w 2967"/>
                    <a:gd name="T23" fmla="*/ 54 h 457"/>
                    <a:gd name="T24" fmla="*/ 2828 w 2967"/>
                    <a:gd name="T25" fmla="*/ 73 h 457"/>
                    <a:gd name="T26" fmla="*/ 2966 w 2967"/>
                    <a:gd name="T27" fmla="*/ 92 h 457"/>
                    <a:gd name="T28" fmla="*/ 2966 w 2967"/>
                    <a:gd name="T29" fmla="*/ 456 h 457"/>
                    <a:gd name="T30" fmla="*/ 2833 w 2967"/>
                    <a:gd name="T31" fmla="*/ 434 h 457"/>
                    <a:gd name="T32" fmla="*/ 2563 w 2967"/>
                    <a:gd name="T33" fmla="*/ 399 h 457"/>
                    <a:gd name="T34" fmla="*/ 2382 w 2967"/>
                    <a:gd name="T35" fmla="*/ 382 h 457"/>
                    <a:gd name="T36" fmla="*/ 2134 w 2967"/>
                    <a:gd name="T37" fmla="*/ 366 h 457"/>
                    <a:gd name="T38" fmla="*/ 1944 w 2967"/>
                    <a:gd name="T39" fmla="*/ 358 h 457"/>
                    <a:gd name="T40" fmla="*/ 1746 w 2967"/>
                    <a:gd name="T41" fmla="*/ 350 h 457"/>
                    <a:gd name="T42" fmla="*/ 1529 w 2967"/>
                    <a:gd name="T43" fmla="*/ 350 h 457"/>
                    <a:gd name="T44" fmla="*/ 1295 w 2967"/>
                    <a:gd name="T45" fmla="*/ 350 h 457"/>
                    <a:gd name="T46" fmla="*/ 1047 w 2967"/>
                    <a:gd name="T47" fmla="*/ 355 h 457"/>
                    <a:gd name="T48" fmla="*/ 853 w 2967"/>
                    <a:gd name="T49" fmla="*/ 363 h 457"/>
                    <a:gd name="T50" fmla="*/ 654 w 2967"/>
                    <a:gd name="T51" fmla="*/ 374 h 457"/>
                    <a:gd name="T52" fmla="*/ 468 w 2967"/>
                    <a:gd name="T53" fmla="*/ 388 h 457"/>
                    <a:gd name="T54" fmla="*/ 296 w 2967"/>
                    <a:gd name="T55" fmla="*/ 404 h 457"/>
                    <a:gd name="T56" fmla="*/ 150 w 2967"/>
                    <a:gd name="T57" fmla="*/ 423 h 457"/>
                    <a:gd name="T58" fmla="*/ 13 w 2967"/>
                    <a:gd name="T59" fmla="*/ 445 h 457"/>
                    <a:gd name="T60" fmla="*/ 0 w 2967"/>
                    <a:gd name="T61" fmla="*/ 122 h 45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2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>
                    <a:gd name="T0" fmla="*/ 815 w 823"/>
                    <a:gd name="T1" fmla="*/ 27 h 431"/>
                    <a:gd name="T2" fmla="*/ 822 w 823"/>
                    <a:gd name="T3" fmla="*/ 350 h 431"/>
                    <a:gd name="T4" fmla="*/ 746 w 823"/>
                    <a:gd name="T5" fmla="*/ 382 h 431"/>
                    <a:gd name="T6" fmla="*/ 676 w 823"/>
                    <a:gd name="T7" fmla="*/ 404 h 431"/>
                    <a:gd name="T8" fmla="*/ 619 w 823"/>
                    <a:gd name="T9" fmla="*/ 415 h 431"/>
                    <a:gd name="T10" fmla="*/ 571 w 823"/>
                    <a:gd name="T11" fmla="*/ 421 h 431"/>
                    <a:gd name="T12" fmla="*/ 517 w 823"/>
                    <a:gd name="T13" fmla="*/ 427 h 431"/>
                    <a:gd name="T14" fmla="*/ 427 w 823"/>
                    <a:gd name="T15" fmla="*/ 430 h 431"/>
                    <a:gd name="T16" fmla="*/ 344 w 823"/>
                    <a:gd name="T17" fmla="*/ 423 h 431"/>
                    <a:gd name="T18" fmla="*/ 259 w 823"/>
                    <a:gd name="T19" fmla="*/ 410 h 431"/>
                    <a:gd name="T20" fmla="*/ 177 w 823"/>
                    <a:gd name="T21" fmla="*/ 388 h 431"/>
                    <a:gd name="T22" fmla="*/ 105 w 823"/>
                    <a:gd name="T23" fmla="*/ 358 h 431"/>
                    <a:gd name="T24" fmla="*/ 41 w 823"/>
                    <a:gd name="T25" fmla="*/ 325 h 431"/>
                    <a:gd name="T26" fmla="*/ 0 w 823"/>
                    <a:gd name="T27" fmla="*/ 294 h 431"/>
                    <a:gd name="T28" fmla="*/ 0 w 823"/>
                    <a:gd name="T29" fmla="*/ 0 h 431"/>
                    <a:gd name="T30" fmla="*/ 46 w 823"/>
                    <a:gd name="T31" fmla="*/ 25 h 431"/>
                    <a:gd name="T32" fmla="*/ 105 w 823"/>
                    <a:gd name="T33" fmla="*/ 47 h 431"/>
                    <a:gd name="T34" fmla="*/ 175 w 823"/>
                    <a:gd name="T35" fmla="*/ 66 h 431"/>
                    <a:gd name="T36" fmla="*/ 244 w 823"/>
                    <a:gd name="T37" fmla="*/ 81 h 431"/>
                    <a:gd name="T38" fmla="*/ 314 w 823"/>
                    <a:gd name="T39" fmla="*/ 89 h 431"/>
                    <a:gd name="T40" fmla="*/ 361 w 823"/>
                    <a:gd name="T41" fmla="*/ 93 h 431"/>
                    <a:gd name="T42" fmla="*/ 401 w 823"/>
                    <a:gd name="T43" fmla="*/ 95 h 431"/>
                    <a:gd name="T44" fmla="*/ 471 w 823"/>
                    <a:gd name="T45" fmla="*/ 95 h 431"/>
                    <a:gd name="T46" fmla="*/ 515 w 823"/>
                    <a:gd name="T47" fmla="*/ 92 h 431"/>
                    <a:gd name="T48" fmla="*/ 555 w 823"/>
                    <a:gd name="T49" fmla="*/ 87 h 431"/>
                    <a:gd name="T50" fmla="*/ 600 w 823"/>
                    <a:gd name="T51" fmla="*/ 84 h 431"/>
                    <a:gd name="T52" fmla="*/ 640 w 823"/>
                    <a:gd name="T53" fmla="*/ 76 h 431"/>
                    <a:gd name="T54" fmla="*/ 689 w 823"/>
                    <a:gd name="T55" fmla="*/ 67 h 431"/>
                    <a:gd name="T56" fmla="*/ 733 w 823"/>
                    <a:gd name="T57" fmla="*/ 55 h 431"/>
                    <a:gd name="T58" fmla="*/ 777 w 823"/>
                    <a:gd name="T59" fmla="*/ 41 h 431"/>
                    <a:gd name="T60" fmla="*/ 815 w 823"/>
                    <a:gd name="T61" fmla="*/ 27 h 43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3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>
                    <a:gd name="T0" fmla="*/ 16 w 551"/>
                    <a:gd name="T1" fmla="*/ 53 h 339"/>
                    <a:gd name="T2" fmla="*/ 0 w 551"/>
                    <a:gd name="T3" fmla="*/ 122 h 339"/>
                    <a:gd name="T4" fmla="*/ 10 w 551"/>
                    <a:gd name="T5" fmla="*/ 146 h 339"/>
                    <a:gd name="T6" fmla="*/ 33 w 551"/>
                    <a:gd name="T7" fmla="*/ 183 h 339"/>
                    <a:gd name="T8" fmla="*/ 57 w 551"/>
                    <a:gd name="T9" fmla="*/ 216 h 339"/>
                    <a:gd name="T10" fmla="*/ 85 w 551"/>
                    <a:gd name="T11" fmla="*/ 244 h 339"/>
                    <a:gd name="T12" fmla="*/ 120 w 551"/>
                    <a:gd name="T13" fmla="*/ 271 h 339"/>
                    <a:gd name="T14" fmla="*/ 153 w 551"/>
                    <a:gd name="T15" fmla="*/ 290 h 339"/>
                    <a:gd name="T16" fmla="*/ 189 w 551"/>
                    <a:gd name="T17" fmla="*/ 308 h 339"/>
                    <a:gd name="T18" fmla="*/ 235 w 551"/>
                    <a:gd name="T19" fmla="*/ 324 h 339"/>
                    <a:gd name="T20" fmla="*/ 270 w 551"/>
                    <a:gd name="T21" fmla="*/ 332 h 339"/>
                    <a:gd name="T22" fmla="*/ 312 w 551"/>
                    <a:gd name="T23" fmla="*/ 338 h 339"/>
                    <a:gd name="T24" fmla="*/ 351 w 551"/>
                    <a:gd name="T25" fmla="*/ 338 h 339"/>
                    <a:gd name="T26" fmla="*/ 393 w 551"/>
                    <a:gd name="T27" fmla="*/ 333 h 339"/>
                    <a:gd name="T28" fmla="*/ 436 w 551"/>
                    <a:gd name="T29" fmla="*/ 321 h 339"/>
                    <a:gd name="T30" fmla="*/ 475 w 551"/>
                    <a:gd name="T31" fmla="*/ 302 h 339"/>
                    <a:gd name="T32" fmla="*/ 498 w 551"/>
                    <a:gd name="T33" fmla="*/ 286 h 339"/>
                    <a:gd name="T34" fmla="*/ 526 w 551"/>
                    <a:gd name="T35" fmla="*/ 262 h 339"/>
                    <a:gd name="T36" fmla="*/ 541 w 551"/>
                    <a:gd name="T37" fmla="*/ 243 h 339"/>
                    <a:gd name="T38" fmla="*/ 550 w 551"/>
                    <a:gd name="T39" fmla="*/ 226 h 339"/>
                    <a:gd name="T40" fmla="*/ 550 w 551"/>
                    <a:gd name="T41" fmla="*/ 208 h 339"/>
                    <a:gd name="T42" fmla="*/ 544 w 551"/>
                    <a:gd name="T43" fmla="*/ 187 h 339"/>
                    <a:gd name="T44" fmla="*/ 532 w 551"/>
                    <a:gd name="T45" fmla="*/ 170 h 339"/>
                    <a:gd name="T46" fmla="*/ 523 w 551"/>
                    <a:gd name="T47" fmla="*/ 135 h 339"/>
                    <a:gd name="T48" fmla="*/ 519 w 551"/>
                    <a:gd name="T49" fmla="*/ 116 h 339"/>
                    <a:gd name="T50" fmla="*/ 267 w 551"/>
                    <a:gd name="T51" fmla="*/ 132 h 339"/>
                    <a:gd name="T52" fmla="*/ 234 w 551"/>
                    <a:gd name="T53" fmla="*/ 126 h 339"/>
                    <a:gd name="T54" fmla="*/ 193 w 551"/>
                    <a:gd name="T55" fmla="*/ 113 h 339"/>
                    <a:gd name="T56" fmla="*/ 162 w 551"/>
                    <a:gd name="T57" fmla="*/ 97 h 339"/>
                    <a:gd name="T58" fmla="*/ 129 w 551"/>
                    <a:gd name="T59" fmla="*/ 77 h 339"/>
                    <a:gd name="T60" fmla="*/ 97 w 551"/>
                    <a:gd name="T61" fmla="*/ 48 h 339"/>
                    <a:gd name="T62" fmla="*/ 78 w 551"/>
                    <a:gd name="T63" fmla="*/ 24 h 339"/>
                    <a:gd name="T64" fmla="*/ 60 w 551"/>
                    <a:gd name="T65" fmla="*/ 0 h 339"/>
                    <a:gd name="T66" fmla="*/ 16 w 551"/>
                    <a:gd name="T67" fmla="*/ 53 h 3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4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>
                    <a:gd name="T0" fmla="*/ 474 w 475"/>
                    <a:gd name="T1" fmla="*/ 0 h 552"/>
                    <a:gd name="T2" fmla="*/ 474 w 475"/>
                    <a:gd name="T3" fmla="*/ 294 h 552"/>
                    <a:gd name="T4" fmla="*/ 446 w 475"/>
                    <a:gd name="T5" fmla="*/ 291 h 552"/>
                    <a:gd name="T6" fmla="*/ 411 w 475"/>
                    <a:gd name="T7" fmla="*/ 293 h 552"/>
                    <a:gd name="T8" fmla="*/ 353 w 475"/>
                    <a:gd name="T9" fmla="*/ 299 h 552"/>
                    <a:gd name="T10" fmla="*/ 296 w 475"/>
                    <a:gd name="T11" fmla="*/ 310 h 552"/>
                    <a:gd name="T12" fmla="*/ 243 w 475"/>
                    <a:gd name="T13" fmla="*/ 323 h 552"/>
                    <a:gd name="T14" fmla="*/ 200 w 475"/>
                    <a:gd name="T15" fmla="*/ 339 h 552"/>
                    <a:gd name="T16" fmla="*/ 149 w 475"/>
                    <a:gd name="T17" fmla="*/ 364 h 552"/>
                    <a:gd name="T18" fmla="*/ 110 w 475"/>
                    <a:gd name="T19" fmla="*/ 390 h 552"/>
                    <a:gd name="T20" fmla="*/ 81 w 475"/>
                    <a:gd name="T21" fmla="*/ 415 h 552"/>
                    <a:gd name="T22" fmla="*/ 60 w 475"/>
                    <a:gd name="T23" fmla="*/ 439 h 552"/>
                    <a:gd name="T24" fmla="*/ 47 w 475"/>
                    <a:gd name="T25" fmla="*/ 461 h 552"/>
                    <a:gd name="T26" fmla="*/ 35 w 475"/>
                    <a:gd name="T27" fmla="*/ 488 h 552"/>
                    <a:gd name="T28" fmla="*/ 30 w 475"/>
                    <a:gd name="T29" fmla="*/ 513 h 552"/>
                    <a:gd name="T30" fmla="*/ 23 w 475"/>
                    <a:gd name="T31" fmla="*/ 551 h 552"/>
                    <a:gd name="T32" fmla="*/ 17 w 475"/>
                    <a:gd name="T33" fmla="*/ 518 h 552"/>
                    <a:gd name="T34" fmla="*/ 8 w 475"/>
                    <a:gd name="T35" fmla="*/ 481 h 552"/>
                    <a:gd name="T36" fmla="*/ 5 w 475"/>
                    <a:gd name="T37" fmla="*/ 453 h 552"/>
                    <a:gd name="T38" fmla="*/ 0 w 475"/>
                    <a:gd name="T39" fmla="*/ 420 h 552"/>
                    <a:gd name="T40" fmla="*/ 2 w 475"/>
                    <a:gd name="T41" fmla="*/ 393 h 552"/>
                    <a:gd name="T42" fmla="*/ 8 w 475"/>
                    <a:gd name="T43" fmla="*/ 361 h 552"/>
                    <a:gd name="T44" fmla="*/ 15 w 475"/>
                    <a:gd name="T45" fmla="*/ 317 h 552"/>
                    <a:gd name="T46" fmla="*/ 30 w 475"/>
                    <a:gd name="T47" fmla="*/ 279 h 552"/>
                    <a:gd name="T48" fmla="*/ 50 w 475"/>
                    <a:gd name="T49" fmla="*/ 238 h 552"/>
                    <a:gd name="T50" fmla="*/ 75 w 475"/>
                    <a:gd name="T51" fmla="*/ 196 h 552"/>
                    <a:gd name="T52" fmla="*/ 111 w 475"/>
                    <a:gd name="T53" fmla="*/ 152 h 552"/>
                    <a:gd name="T54" fmla="*/ 152 w 475"/>
                    <a:gd name="T55" fmla="*/ 116 h 552"/>
                    <a:gd name="T56" fmla="*/ 188 w 475"/>
                    <a:gd name="T57" fmla="*/ 87 h 552"/>
                    <a:gd name="T58" fmla="*/ 233 w 475"/>
                    <a:gd name="T59" fmla="*/ 60 h 552"/>
                    <a:gd name="T60" fmla="*/ 279 w 475"/>
                    <a:gd name="T61" fmla="*/ 40 h 552"/>
                    <a:gd name="T62" fmla="*/ 333 w 475"/>
                    <a:gd name="T63" fmla="*/ 21 h 552"/>
                    <a:gd name="T64" fmla="*/ 380 w 475"/>
                    <a:gd name="T65" fmla="*/ 10 h 552"/>
                    <a:gd name="T66" fmla="*/ 435 w 475"/>
                    <a:gd name="T67" fmla="*/ 3 h 552"/>
                    <a:gd name="T68" fmla="*/ 474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5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6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>
                    <a:gd name="T0" fmla="*/ 87 w 88"/>
                    <a:gd name="T1" fmla="*/ 67 h 74"/>
                    <a:gd name="T2" fmla="*/ 76 w 88"/>
                    <a:gd name="T3" fmla="*/ 0 h 74"/>
                    <a:gd name="T4" fmla="*/ 33 w 88"/>
                    <a:gd name="T5" fmla="*/ 5 h 74"/>
                    <a:gd name="T6" fmla="*/ 0 w 88"/>
                    <a:gd name="T7" fmla="*/ 8 h 74"/>
                    <a:gd name="T8" fmla="*/ 9 w 88"/>
                    <a:gd name="T9" fmla="*/ 73 h 74"/>
                    <a:gd name="T10" fmla="*/ 12 w 88"/>
                    <a:gd name="T11" fmla="*/ 57 h 74"/>
                    <a:gd name="T12" fmla="*/ 22 w 88"/>
                    <a:gd name="T13" fmla="*/ 47 h 74"/>
                    <a:gd name="T14" fmla="*/ 40 w 88"/>
                    <a:gd name="T15" fmla="*/ 43 h 74"/>
                    <a:gd name="T16" fmla="*/ 60 w 88"/>
                    <a:gd name="T17" fmla="*/ 44 h 74"/>
                    <a:gd name="T18" fmla="*/ 76 w 88"/>
                    <a:gd name="T19" fmla="*/ 51 h 74"/>
                    <a:gd name="T20" fmla="*/ 87 w 88"/>
                    <a:gd name="T21" fmla="*/ 67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7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>
                    <a:gd name="T0" fmla="*/ 317 w 319"/>
                    <a:gd name="T1" fmla="*/ 275 h 286"/>
                    <a:gd name="T2" fmla="*/ 315 w 319"/>
                    <a:gd name="T3" fmla="*/ 254 h 286"/>
                    <a:gd name="T4" fmla="*/ 306 w 319"/>
                    <a:gd name="T5" fmla="*/ 235 h 286"/>
                    <a:gd name="T6" fmla="*/ 299 w 319"/>
                    <a:gd name="T7" fmla="*/ 219 h 286"/>
                    <a:gd name="T8" fmla="*/ 294 w 319"/>
                    <a:gd name="T9" fmla="*/ 194 h 286"/>
                    <a:gd name="T10" fmla="*/ 288 w 319"/>
                    <a:gd name="T11" fmla="*/ 161 h 286"/>
                    <a:gd name="T12" fmla="*/ 284 w 319"/>
                    <a:gd name="T13" fmla="*/ 126 h 286"/>
                    <a:gd name="T14" fmla="*/ 281 w 319"/>
                    <a:gd name="T15" fmla="*/ 94 h 286"/>
                    <a:gd name="T16" fmla="*/ 279 w 319"/>
                    <a:gd name="T17" fmla="*/ 67 h 286"/>
                    <a:gd name="T18" fmla="*/ 278 w 319"/>
                    <a:gd name="T19" fmla="*/ 43 h 286"/>
                    <a:gd name="T20" fmla="*/ 270 w 319"/>
                    <a:gd name="T21" fmla="*/ 29 h 286"/>
                    <a:gd name="T22" fmla="*/ 255 w 319"/>
                    <a:gd name="T23" fmla="*/ 16 h 286"/>
                    <a:gd name="T24" fmla="*/ 240 w 319"/>
                    <a:gd name="T25" fmla="*/ 9 h 286"/>
                    <a:gd name="T26" fmla="*/ 216 w 319"/>
                    <a:gd name="T27" fmla="*/ 2 h 286"/>
                    <a:gd name="T28" fmla="*/ 189 w 319"/>
                    <a:gd name="T29" fmla="*/ 0 h 286"/>
                    <a:gd name="T30" fmla="*/ 147 w 319"/>
                    <a:gd name="T31" fmla="*/ 0 h 286"/>
                    <a:gd name="T32" fmla="*/ 110 w 319"/>
                    <a:gd name="T33" fmla="*/ 2 h 286"/>
                    <a:gd name="T34" fmla="*/ 74 w 319"/>
                    <a:gd name="T35" fmla="*/ 9 h 286"/>
                    <a:gd name="T36" fmla="*/ 41 w 319"/>
                    <a:gd name="T37" fmla="*/ 21 h 286"/>
                    <a:gd name="T38" fmla="*/ 20 w 319"/>
                    <a:gd name="T39" fmla="*/ 35 h 286"/>
                    <a:gd name="T40" fmla="*/ 8 w 319"/>
                    <a:gd name="T41" fmla="*/ 47 h 286"/>
                    <a:gd name="T42" fmla="*/ 0 w 319"/>
                    <a:gd name="T43" fmla="*/ 61 h 286"/>
                    <a:gd name="T44" fmla="*/ 2 w 319"/>
                    <a:gd name="T45" fmla="*/ 75 h 286"/>
                    <a:gd name="T46" fmla="*/ 5 w 319"/>
                    <a:gd name="T47" fmla="*/ 89 h 286"/>
                    <a:gd name="T48" fmla="*/ 15 w 319"/>
                    <a:gd name="T49" fmla="*/ 104 h 286"/>
                    <a:gd name="T50" fmla="*/ 23 w 319"/>
                    <a:gd name="T51" fmla="*/ 123 h 286"/>
                    <a:gd name="T52" fmla="*/ 27 w 319"/>
                    <a:gd name="T53" fmla="*/ 149 h 286"/>
                    <a:gd name="T54" fmla="*/ 30 w 319"/>
                    <a:gd name="T55" fmla="*/ 176 h 286"/>
                    <a:gd name="T56" fmla="*/ 35 w 319"/>
                    <a:gd name="T57" fmla="*/ 200 h 286"/>
                    <a:gd name="T58" fmla="*/ 36 w 319"/>
                    <a:gd name="T59" fmla="*/ 235 h 286"/>
                    <a:gd name="T60" fmla="*/ 38 w 319"/>
                    <a:gd name="T61" fmla="*/ 265 h 286"/>
                    <a:gd name="T62" fmla="*/ 38 w 319"/>
                    <a:gd name="T63" fmla="*/ 285 h 286"/>
                    <a:gd name="T64" fmla="*/ 48 w 319"/>
                    <a:gd name="T65" fmla="*/ 260 h 286"/>
                    <a:gd name="T66" fmla="*/ 68 w 319"/>
                    <a:gd name="T67" fmla="*/ 248 h 286"/>
                    <a:gd name="T68" fmla="*/ 86 w 319"/>
                    <a:gd name="T69" fmla="*/ 241 h 286"/>
                    <a:gd name="T70" fmla="*/ 108 w 319"/>
                    <a:gd name="T71" fmla="*/ 236 h 286"/>
                    <a:gd name="T72" fmla="*/ 143 w 319"/>
                    <a:gd name="T73" fmla="*/ 229 h 286"/>
                    <a:gd name="T74" fmla="*/ 177 w 319"/>
                    <a:gd name="T75" fmla="*/ 228 h 286"/>
                    <a:gd name="T76" fmla="*/ 197 w 319"/>
                    <a:gd name="T77" fmla="*/ 228 h 286"/>
                    <a:gd name="T78" fmla="*/ 228 w 319"/>
                    <a:gd name="T79" fmla="*/ 230 h 286"/>
                    <a:gd name="T80" fmla="*/ 264 w 319"/>
                    <a:gd name="T81" fmla="*/ 237 h 286"/>
                    <a:gd name="T82" fmla="*/ 287 w 319"/>
                    <a:gd name="T83" fmla="*/ 246 h 286"/>
                    <a:gd name="T84" fmla="*/ 302 w 319"/>
                    <a:gd name="T85" fmla="*/ 255 h 286"/>
                    <a:gd name="T86" fmla="*/ 318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8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>
                    <a:gd name="T0" fmla="*/ 534 w 551"/>
                    <a:gd name="T1" fmla="*/ 48 h 335"/>
                    <a:gd name="T2" fmla="*/ 550 w 551"/>
                    <a:gd name="T3" fmla="*/ 117 h 335"/>
                    <a:gd name="T4" fmla="*/ 540 w 551"/>
                    <a:gd name="T5" fmla="*/ 142 h 335"/>
                    <a:gd name="T6" fmla="*/ 517 w 551"/>
                    <a:gd name="T7" fmla="*/ 179 h 335"/>
                    <a:gd name="T8" fmla="*/ 493 w 551"/>
                    <a:gd name="T9" fmla="*/ 212 h 335"/>
                    <a:gd name="T10" fmla="*/ 465 w 551"/>
                    <a:gd name="T11" fmla="*/ 239 h 335"/>
                    <a:gd name="T12" fmla="*/ 430 w 551"/>
                    <a:gd name="T13" fmla="*/ 267 h 335"/>
                    <a:gd name="T14" fmla="*/ 397 w 551"/>
                    <a:gd name="T15" fmla="*/ 286 h 335"/>
                    <a:gd name="T16" fmla="*/ 361 w 551"/>
                    <a:gd name="T17" fmla="*/ 304 h 335"/>
                    <a:gd name="T18" fmla="*/ 315 w 551"/>
                    <a:gd name="T19" fmla="*/ 320 h 335"/>
                    <a:gd name="T20" fmla="*/ 280 w 551"/>
                    <a:gd name="T21" fmla="*/ 328 h 335"/>
                    <a:gd name="T22" fmla="*/ 238 w 551"/>
                    <a:gd name="T23" fmla="*/ 334 h 335"/>
                    <a:gd name="T24" fmla="*/ 199 w 551"/>
                    <a:gd name="T25" fmla="*/ 334 h 335"/>
                    <a:gd name="T26" fmla="*/ 157 w 551"/>
                    <a:gd name="T27" fmla="*/ 329 h 335"/>
                    <a:gd name="T28" fmla="*/ 114 w 551"/>
                    <a:gd name="T29" fmla="*/ 317 h 335"/>
                    <a:gd name="T30" fmla="*/ 75 w 551"/>
                    <a:gd name="T31" fmla="*/ 298 h 335"/>
                    <a:gd name="T32" fmla="*/ 52 w 551"/>
                    <a:gd name="T33" fmla="*/ 282 h 335"/>
                    <a:gd name="T34" fmla="*/ 24 w 551"/>
                    <a:gd name="T35" fmla="*/ 258 h 335"/>
                    <a:gd name="T36" fmla="*/ 9 w 551"/>
                    <a:gd name="T37" fmla="*/ 238 h 335"/>
                    <a:gd name="T38" fmla="*/ 0 w 551"/>
                    <a:gd name="T39" fmla="*/ 222 h 335"/>
                    <a:gd name="T40" fmla="*/ 0 w 551"/>
                    <a:gd name="T41" fmla="*/ 204 h 335"/>
                    <a:gd name="T42" fmla="*/ 6 w 551"/>
                    <a:gd name="T43" fmla="*/ 182 h 335"/>
                    <a:gd name="T44" fmla="*/ 18 w 551"/>
                    <a:gd name="T45" fmla="*/ 166 h 335"/>
                    <a:gd name="T46" fmla="*/ 27 w 551"/>
                    <a:gd name="T47" fmla="*/ 131 h 335"/>
                    <a:gd name="T48" fmla="*/ 31 w 551"/>
                    <a:gd name="T49" fmla="*/ 112 h 335"/>
                    <a:gd name="T50" fmla="*/ 283 w 551"/>
                    <a:gd name="T51" fmla="*/ 128 h 335"/>
                    <a:gd name="T52" fmla="*/ 316 w 551"/>
                    <a:gd name="T53" fmla="*/ 122 h 335"/>
                    <a:gd name="T54" fmla="*/ 357 w 551"/>
                    <a:gd name="T55" fmla="*/ 109 h 335"/>
                    <a:gd name="T56" fmla="*/ 388 w 551"/>
                    <a:gd name="T57" fmla="*/ 93 h 335"/>
                    <a:gd name="T58" fmla="*/ 421 w 551"/>
                    <a:gd name="T59" fmla="*/ 73 h 335"/>
                    <a:gd name="T60" fmla="*/ 453 w 551"/>
                    <a:gd name="T61" fmla="*/ 44 h 335"/>
                    <a:gd name="T62" fmla="*/ 472 w 551"/>
                    <a:gd name="T63" fmla="*/ 19 h 335"/>
                    <a:gd name="T64" fmla="*/ 486 w 551"/>
                    <a:gd name="T65" fmla="*/ 0 h 335"/>
                    <a:gd name="T66" fmla="*/ 534 w 551"/>
                    <a:gd name="T67" fmla="*/ 48 h 3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9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>
                    <a:gd name="T0" fmla="*/ 0 w 475"/>
                    <a:gd name="T1" fmla="*/ 0 h 552"/>
                    <a:gd name="T2" fmla="*/ 0 w 475"/>
                    <a:gd name="T3" fmla="*/ 294 h 552"/>
                    <a:gd name="T4" fmla="*/ 28 w 475"/>
                    <a:gd name="T5" fmla="*/ 291 h 552"/>
                    <a:gd name="T6" fmla="*/ 63 w 475"/>
                    <a:gd name="T7" fmla="*/ 293 h 552"/>
                    <a:gd name="T8" fmla="*/ 121 w 475"/>
                    <a:gd name="T9" fmla="*/ 299 h 552"/>
                    <a:gd name="T10" fmla="*/ 178 w 475"/>
                    <a:gd name="T11" fmla="*/ 310 h 552"/>
                    <a:gd name="T12" fmla="*/ 231 w 475"/>
                    <a:gd name="T13" fmla="*/ 323 h 552"/>
                    <a:gd name="T14" fmla="*/ 274 w 475"/>
                    <a:gd name="T15" fmla="*/ 339 h 552"/>
                    <a:gd name="T16" fmla="*/ 325 w 475"/>
                    <a:gd name="T17" fmla="*/ 364 h 552"/>
                    <a:gd name="T18" fmla="*/ 364 w 475"/>
                    <a:gd name="T19" fmla="*/ 390 h 552"/>
                    <a:gd name="T20" fmla="*/ 393 w 475"/>
                    <a:gd name="T21" fmla="*/ 415 h 552"/>
                    <a:gd name="T22" fmla="*/ 414 w 475"/>
                    <a:gd name="T23" fmla="*/ 439 h 552"/>
                    <a:gd name="T24" fmla="*/ 427 w 475"/>
                    <a:gd name="T25" fmla="*/ 461 h 552"/>
                    <a:gd name="T26" fmla="*/ 439 w 475"/>
                    <a:gd name="T27" fmla="*/ 488 h 552"/>
                    <a:gd name="T28" fmla="*/ 444 w 475"/>
                    <a:gd name="T29" fmla="*/ 513 h 552"/>
                    <a:gd name="T30" fmla="*/ 451 w 475"/>
                    <a:gd name="T31" fmla="*/ 551 h 552"/>
                    <a:gd name="T32" fmla="*/ 457 w 475"/>
                    <a:gd name="T33" fmla="*/ 518 h 552"/>
                    <a:gd name="T34" fmla="*/ 466 w 475"/>
                    <a:gd name="T35" fmla="*/ 481 h 552"/>
                    <a:gd name="T36" fmla="*/ 469 w 475"/>
                    <a:gd name="T37" fmla="*/ 453 h 552"/>
                    <a:gd name="T38" fmla="*/ 474 w 475"/>
                    <a:gd name="T39" fmla="*/ 420 h 552"/>
                    <a:gd name="T40" fmla="*/ 472 w 475"/>
                    <a:gd name="T41" fmla="*/ 393 h 552"/>
                    <a:gd name="T42" fmla="*/ 466 w 475"/>
                    <a:gd name="T43" fmla="*/ 361 h 552"/>
                    <a:gd name="T44" fmla="*/ 459 w 475"/>
                    <a:gd name="T45" fmla="*/ 317 h 552"/>
                    <a:gd name="T46" fmla="*/ 444 w 475"/>
                    <a:gd name="T47" fmla="*/ 279 h 552"/>
                    <a:gd name="T48" fmla="*/ 424 w 475"/>
                    <a:gd name="T49" fmla="*/ 238 h 552"/>
                    <a:gd name="T50" fmla="*/ 399 w 475"/>
                    <a:gd name="T51" fmla="*/ 196 h 552"/>
                    <a:gd name="T52" fmla="*/ 363 w 475"/>
                    <a:gd name="T53" fmla="*/ 152 h 552"/>
                    <a:gd name="T54" fmla="*/ 322 w 475"/>
                    <a:gd name="T55" fmla="*/ 116 h 552"/>
                    <a:gd name="T56" fmla="*/ 286 w 475"/>
                    <a:gd name="T57" fmla="*/ 87 h 552"/>
                    <a:gd name="T58" fmla="*/ 241 w 475"/>
                    <a:gd name="T59" fmla="*/ 60 h 552"/>
                    <a:gd name="T60" fmla="*/ 195 w 475"/>
                    <a:gd name="T61" fmla="*/ 40 h 552"/>
                    <a:gd name="T62" fmla="*/ 141 w 475"/>
                    <a:gd name="T63" fmla="*/ 21 h 552"/>
                    <a:gd name="T64" fmla="*/ 94 w 475"/>
                    <a:gd name="T65" fmla="*/ 10 h 552"/>
                    <a:gd name="T66" fmla="*/ 39 w 475"/>
                    <a:gd name="T67" fmla="*/ 3 h 552"/>
                    <a:gd name="T68" fmla="*/ 0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0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1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2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>
                    <a:gd name="T0" fmla="*/ 1 w 319"/>
                    <a:gd name="T1" fmla="*/ 275 h 286"/>
                    <a:gd name="T2" fmla="*/ 3 w 319"/>
                    <a:gd name="T3" fmla="*/ 254 h 286"/>
                    <a:gd name="T4" fmla="*/ 12 w 319"/>
                    <a:gd name="T5" fmla="*/ 235 h 286"/>
                    <a:gd name="T6" fmla="*/ 19 w 319"/>
                    <a:gd name="T7" fmla="*/ 219 h 286"/>
                    <a:gd name="T8" fmla="*/ 24 w 319"/>
                    <a:gd name="T9" fmla="*/ 194 h 286"/>
                    <a:gd name="T10" fmla="*/ 30 w 319"/>
                    <a:gd name="T11" fmla="*/ 161 h 286"/>
                    <a:gd name="T12" fmla="*/ 34 w 319"/>
                    <a:gd name="T13" fmla="*/ 126 h 286"/>
                    <a:gd name="T14" fmla="*/ 37 w 319"/>
                    <a:gd name="T15" fmla="*/ 94 h 286"/>
                    <a:gd name="T16" fmla="*/ 39 w 319"/>
                    <a:gd name="T17" fmla="*/ 67 h 286"/>
                    <a:gd name="T18" fmla="*/ 40 w 319"/>
                    <a:gd name="T19" fmla="*/ 43 h 286"/>
                    <a:gd name="T20" fmla="*/ 48 w 319"/>
                    <a:gd name="T21" fmla="*/ 29 h 286"/>
                    <a:gd name="T22" fmla="*/ 63 w 319"/>
                    <a:gd name="T23" fmla="*/ 16 h 286"/>
                    <a:gd name="T24" fmla="*/ 78 w 319"/>
                    <a:gd name="T25" fmla="*/ 9 h 286"/>
                    <a:gd name="T26" fmla="*/ 102 w 319"/>
                    <a:gd name="T27" fmla="*/ 2 h 286"/>
                    <a:gd name="T28" fmla="*/ 129 w 319"/>
                    <a:gd name="T29" fmla="*/ 0 h 286"/>
                    <a:gd name="T30" fmla="*/ 171 w 319"/>
                    <a:gd name="T31" fmla="*/ 0 h 286"/>
                    <a:gd name="T32" fmla="*/ 208 w 319"/>
                    <a:gd name="T33" fmla="*/ 2 h 286"/>
                    <a:gd name="T34" fmla="*/ 244 w 319"/>
                    <a:gd name="T35" fmla="*/ 9 h 286"/>
                    <a:gd name="T36" fmla="*/ 277 w 319"/>
                    <a:gd name="T37" fmla="*/ 21 h 286"/>
                    <a:gd name="T38" fmla="*/ 298 w 319"/>
                    <a:gd name="T39" fmla="*/ 35 h 286"/>
                    <a:gd name="T40" fmla="*/ 310 w 319"/>
                    <a:gd name="T41" fmla="*/ 47 h 286"/>
                    <a:gd name="T42" fmla="*/ 318 w 319"/>
                    <a:gd name="T43" fmla="*/ 61 h 286"/>
                    <a:gd name="T44" fmla="*/ 316 w 319"/>
                    <a:gd name="T45" fmla="*/ 75 h 286"/>
                    <a:gd name="T46" fmla="*/ 313 w 319"/>
                    <a:gd name="T47" fmla="*/ 89 h 286"/>
                    <a:gd name="T48" fmla="*/ 303 w 319"/>
                    <a:gd name="T49" fmla="*/ 104 h 286"/>
                    <a:gd name="T50" fmla="*/ 295 w 319"/>
                    <a:gd name="T51" fmla="*/ 123 h 286"/>
                    <a:gd name="T52" fmla="*/ 291 w 319"/>
                    <a:gd name="T53" fmla="*/ 149 h 286"/>
                    <a:gd name="T54" fmla="*/ 288 w 319"/>
                    <a:gd name="T55" fmla="*/ 176 h 286"/>
                    <a:gd name="T56" fmla="*/ 283 w 319"/>
                    <a:gd name="T57" fmla="*/ 200 h 286"/>
                    <a:gd name="T58" fmla="*/ 282 w 319"/>
                    <a:gd name="T59" fmla="*/ 235 h 286"/>
                    <a:gd name="T60" fmla="*/ 280 w 319"/>
                    <a:gd name="T61" fmla="*/ 265 h 286"/>
                    <a:gd name="T62" fmla="*/ 280 w 319"/>
                    <a:gd name="T63" fmla="*/ 285 h 286"/>
                    <a:gd name="T64" fmla="*/ 270 w 319"/>
                    <a:gd name="T65" fmla="*/ 260 h 286"/>
                    <a:gd name="T66" fmla="*/ 250 w 319"/>
                    <a:gd name="T67" fmla="*/ 248 h 286"/>
                    <a:gd name="T68" fmla="*/ 232 w 319"/>
                    <a:gd name="T69" fmla="*/ 241 h 286"/>
                    <a:gd name="T70" fmla="*/ 210 w 319"/>
                    <a:gd name="T71" fmla="*/ 236 h 286"/>
                    <a:gd name="T72" fmla="*/ 175 w 319"/>
                    <a:gd name="T73" fmla="*/ 229 h 286"/>
                    <a:gd name="T74" fmla="*/ 141 w 319"/>
                    <a:gd name="T75" fmla="*/ 228 h 286"/>
                    <a:gd name="T76" fmla="*/ 121 w 319"/>
                    <a:gd name="T77" fmla="*/ 228 h 286"/>
                    <a:gd name="T78" fmla="*/ 90 w 319"/>
                    <a:gd name="T79" fmla="*/ 230 h 286"/>
                    <a:gd name="T80" fmla="*/ 54 w 319"/>
                    <a:gd name="T81" fmla="*/ 237 h 286"/>
                    <a:gd name="T82" fmla="*/ 31 w 319"/>
                    <a:gd name="T83" fmla="*/ 246 h 286"/>
                    <a:gd name="T84" fmla="*/ 16 w 319"/>
                    <a:gd name="T85" fmla="*/ 255 h 286"/>
                    <a:gd name="T86" fmla="*/ 0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3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>
                    <a:gd name="T0" fmla="*/ 0 w 832"/>
                    <a:gd name="T1" fmla="*/ 0 h 420"/>
                    <a:gd name="T2" fmla="*/ 0 w 832"/>
                    <a:gd name="T3" fmla="*/ 356 h 420"/>
                    <a:gd name="T4" fmla="*/ 84 w 832"/>
                    <a:gd name="T5" fmla="*/ 374 h 420"/>
                    <a:gd name="T6" fmla="*/ 153 w 832"/>
                    <a:gd name="T7" fmla="*/ 393 h 420"/>
                    <a:gd name="T8" fmla="*/ 210 w 832"/>
                    <a:gd name="T9" fmla="*/ 404 h 420"/>
                    <a:gd name="T10" fmla="*/ 258 w 832"/>
                    <a:gd name="T11" fmla="*/ 410 h 420"/>
                    <a:gd name="T12" fmla="*/ 312 w 832"/>
                    <a:gd name="T13" fmla="*/ 416 h 420"/>
                    <a:gd name="T14" fmla="*/ 402 w 832"/>
                    <a:gd name="T15" fmla="*/ 419 h 420"/>
                    <a:gd name="T16" fmla="*/ 485 w 832"/>
                    <a:gd name="T17" fmla="*/ 412 h 420"/>
                    <a:gd name="T18" fmla="*/ 570 w 832"/>
                    <a:gd name="T19" fmla="*/ 399 h 420"/>
                    <a:gd name="T20" fmla="*/ 652 w 832"/>
                    <a:gd name="T21" fmla="*/ 377 h 420"/>
                    <a:gd name="T22" fmla="*/ 724 w 832"/>
                    <a:gd name="T23" fmla="*/ 347 h 420"/>
                    <a:gd name="T24" fmla="*/ 784 w 832"/>
                    <a:gd name="T25" fmla="*/ 306 h 420"/>
                    <a:gd name="T26" fmla="*/ 829 w 832"/>
                    <a:gd name="T27" fmla="*/ 291 h 420"/>
                    <a:gd name="T28" fmla="*/ 831 w 832"/>
                    <a:gd name="T29" fmla="*/ 2 h 420"/>
                    <a:gd name="T30" fmla="*/ 786 w 832"/>
                    <a:gd name="T31" fmla="*/ 9 h 420"/>
                    <a:gd name="T32" fmla="*/ 726 w 832"/>
                    <a:gd name="T33" fmla="*/ 29 h 420"/>
                    <a:gd name="T34" fmla="*/ 654 w 832"/>
                    <a:gd name="T35" fmla="*/ 55 h 420"/>
                    <a:gd name="T36" fmla="*/ 585 w 832"/>
                    <a:gd name="T37" fmla="*/ 70 h 420"/>
                    <a:gd name="T38" fmla="*/ 515 w 832"/>
                    <a:gd name="T39" fmla="*/ 78 h 420"/>
                    <a:gd name="T40" fmla="*/ 468 w 832"/>
                    <a:gd name="T41" fmla="*/ 82 h 420"/>
                    <a:gd name="T42" fmla="*/ 428 w 832"/>
                    <a:gd name="T43" fmla="*/ 84 h 420"/>
                    <a:gd name="T44" fmla="*/ 358 w 832"/>
                    <a:gd name="T45" fmla="*/ 84 h 420"/>
                    <a:gd name="T46" fmla="*/ 314 w 832"/>
                    <a:gd name="T47" fmla="*/ 81 h 420"/>
                    <a:gd name="T48" fmla="*/ 274 w 832"/>
                    <a:gd name="T49" fmla="*/ 76 h 420"/>
                    <a:gd name="T50" fmla="*/ 229 w 832"/>
                    <a:gd name="T51" fmla="*/ 73 h 420"/>
                    <a:gd name="T52" fmla="*/ 190 w 832"/>
                    <a:gd name="T53" fmla="*/ 66 h 420"/>
                    <a:gd name="T54" fmla="*/ 140 w 832"/>
                    <a:gd name="T55" fmla="*/ 57 h 420"/>
                    <a:gd name="T56" fmla="*/ 96 w 832"/>
                    <a:gd name="T57" fmla="*/ 44 h 420"/>
                    <a:gd name="T58" fmla="*/ 49 w 832"/>
                    <a:gd name="T59" fmla="*/ 24 h 420"/>
                    <a:gd name="T60" fmla="*/ 0 w 832"/>
                    <a:gd name="T61" fmla="*/ 0 h 42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38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2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45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>
                  <a:gd name="T0" fmla="*/ 16 w 551"/>
                  <a:gd name="T1" fmla="*/ 53 h 340"/>
                  <a:gd name="T2" fmla="*/ 0 w 551"/>
                  <a:gd name="T3" fmla="*/ 122 h 340"/>
                  <a:gd name="T4" fmla="*/ 10 w 551"/>
                  <a:gd name="T5" fmla="*/ 146 h 340"/>
                  <a:gd name="T6" fmla="*/ 33 w 551"/>
                  <a:gd name="T7" fmla="*/ 184 h 340"/>
                  <a:gd name="T8" fmla="*/ 57 w 551"/>
                  <a:gd name="T9" fmla="*/ 217 h 340"/>
                  <a:gd name="T10" fmla="*/ 85 w 551"/>
                  <a:gd name="T11" fmla="*/ 244 h 340"/>
                  <a:gd name="T12" fmla="*/ 120 w 551"/>
                  <a:gd name="T13" fmla="*/ 271 h 340"/>
                  <a:gd name="T14" fmla="*/ 153 w 551"/>
                  <a:gd name="T15" fmla="*/ 290 h 340"/>
                  <a:gd name="T16" fmla="*/ 189 w 551"/>
                  <a:gd name="T17" fmla="*/ 309 h 340"/>
                  <a:gd name="T18" fmla="*/ 235 w 551"/>
                  <a:gd name="T19" fmla="*/ 325 h 340"/>
                  <a:gd name="T20" fmla="*/ 270 w 551"/>
                  <a:gd name="T21" fmla="*/ 333 h 340"/>
                  <a:gd name="T22" fmla="*/ 312 w 551"/>
                  <a:gd name="T23" fmla="*/ 339 h 340"/>
                  <a:gd name="T24" fmla="*/ 351 w 551"/>
                  <a:gd name="T25" fmla="*/ 339 h 340"/>
                  <a:gd name="T26" fmla="*/ 393 w 551"/>
                  <a:gd name="T27" fmla="*/ 334 h 340"/>
                  <a:gd name="T28" fmla="*/ 436 w 551"/>
                  <a:gd name="T29" fmla="*/ 322 h 340"/>
                  <a:gd name="T30" fmla="*/ 475 w 551"/>
                  <a:gd name="T31" fmla="*/ 303 h 340"/>
                  <a:gd name="T32" fmla="*/ 498 w 551"/>
                  <a:gd name="T33" fmla="*/ 287 h 340"/>
                  <a:gd name="T34" fmla="*/ 526 w 551"/>
                  <a:gd name="T35" fmla="*/ 263 h 340"/>
                  <a:gd name="T36" fmla="*/ 541 w 551"/>
                  <a:gd name="T37" fmla="*/ 243 h 340"/>
                  <a:gd name="T38" fmla="*/ 550 w 551"/>
                  <a:gd name="T39" fmla="*/ 227 h 340"/>
                  <a:gd name="T40" fmla="*/ 550 w 551"/>
                  <a:gd name="T41" fmla="*/ 209 h 340"/>
                  <a:gd name="T42" fmla="*/ 544 w 551"/>
                  <a:gd name="T43" fmla="*/ 187 h 340"/>
                  <a:gd name="T44" fmla="*/ 532 w 551"/>
                  <a:gd name="T45" fmla="*/ 171 h 340"/>
                  <a:gd name="T46" fmla="*/ 523 w 551"/>
                  <a:gd name="T47" fmla="*/ 135 h 340"/>
                  <a:gd name="T48" fmla="*/ 519 w 551"/>
                  <a:gd name="T49" fmla="*/ 116 h 340"/>
                  <a:gd name="T50" fmla="*/ 267 w 551"/>
                  <a:gd name="T51" fmla="*/ 133 h 340"/>
                  <a:gd name="T52" fmla="*/ 234 w 551"/>
                  <a:gd name="T53" fmla="*/ 126 h 340"/>
                  <a:gd name="T54" fmla="*/ 193 w 551"/>
                  <a:gd name="T55" fmla="*/ 114 h 340"/>
                  <a:gd name="T56" fmla="*/ 162 w 551"/>
                  <a:gd name="T57" fmla="*/ 97 h 340"/>
                  <a:gd name="T58" fmla="*/ 129 w 551"/>
                  <a:gd name="T59" fmla="*/ 77 h 340"/>
                  <a:gd name="T60" fmla="*/ 97 w 551"/>
                  <a:gd name="T61" fmla="*/ 48 h 340"/>
                  <a:gd name="T62" fmla="*/ 78 w 551"/>
                  <a:gd name="T63" fmla="*/ 24 h 340"/>
                  <a:gd name="T64" fmla="*/ 60 w 551"/>
                  <a:gd name="T65" fmla="*/ 0 h 340"/>
                  <a:gd name="T66" fmla="*/ 16 w 551"/>
                  <a:gd name="T67" fmla="*/ 53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47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50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>
                  <a:gd name="T0" fmla="*/ 534 w 551"/>
                  <a:gd name="T1" fmla="*/ 48 h 335"/>
                  <a:gd name="T2" fmla="*/ 550 w 551"/>
                  <a:gd name="T3" fmla="*/ 117 h 335"/>
                  <a:gd name="T4" fmla="*/ 540 w 551"/>
                  <a:gd name="T5" fmla="*/ 142 h 335"/>
                  <a:gd name="T6" fmla="*/ 517 w 551"/>
                  <a:gd name="T7" fmla="*/ 179 h 335"/>
                  <a:gd name="T8" fmla="*/ 493 w 551"/>
                  <a:gd name="T9" fmla="*/ 212 h 335"/>
                  <a:gd name="T10" fmla="*/ 465 w 551"/>
                  <a:gd name="T11" fmla="*/ 239 h 335"/>
                  <a:gd name="T12" fmla="*/ 430 w 551"/>
                  <a:gd name="T13" fmla="*/ 267 h 335"/>
                  <a:gd name="T14" fmla="*/ 397 w 551"/>
                  <a:gd name="T15" fmla="*/ 286 h 335"/>
                  <a:gd name="T16" fmla="*/ 361 w 551"/>
                  <a:gd name="T17" fmla="*/ 304 h 335"/>
                  <a:gd name="T18" fmla="*/ 315 w 551"/>
                  <a:gd name="T19" fmla="*/ 320 h 335"/>
                  <a:gd name="T20" fmla="*/ 280 w 551"/>
                  <a:gd name="T21" fmla="*/ 328 h 335"/>
                  <a:gd name="T22" fmla="*/ 238 w 551"/>
                  <a:gd name="T23" fmla="*/ 334 h 335"/>
                  <a:gd name="T24" fmla="*/ 199 w 551"/>
                  <a:gd name="T25" fmla="*/ 334 h 335"/>
                  <a:gd name="T26" fmla="*/ 157 w 551"/>
                  <a:gd name="T27" fmla="*/ 329 h 335"/>
                  <a:gd name="T28" fmla="*/ 114 w 551"/>
                  <a:gd name="T29" fmla="*/ 317 h 335"/>
                  <a:gd name="T30" fmla="*/ 75 w 551"/>
                  <a:gd name="T31" fmla="*/ 298 h 335"/>
                  <a:gd name="T32" fmla="*/ 52 w 551"/>
                  <a:gd name="T33" fmla="*/ 282 h 335"/>
                  <a:gd name="T34" fmla="*/ 24 w 551"/>
                  <a:gd name="T35" fmla="*/ 258 h 335"/>
                  <a:gd name="T36" fmla="*/ 9 w 551"/>
                  <a:gd name="T37" fmla="*/ 238 h 335"/>
                  <a:gd name="T38" fmla="*/ 0 w 551"/>
                  <a:gd name="T39" fmla="*/ 222 h 335"/>
                  <a:gd name="T40" fmla="*/ 0 w 551"/>
                  <a:gd name="T41" fmla="*/ 204 h 335"/>
                  <a:gd name="T42" fmla="*/ 6 w 551"/>
                  <a:gd name="T43" fmla="*/ 182 h 335"/>
                  <a:gd name="T44" fmla="*/ 18 w 551"/>
                  <a:gd name="T45" fmla="*/ 166 h 335"/>
                  <a:gd name="T46" fmla="*/ 27 w 551"/>
                  <a:gd name="T47" fmla="*/ 131 h 335"/>
                  <a:gd name="T48" fmla="*/ 31 w 551"/>
                  <a:gd name="T49" fmla="*/ 112 h 335"/>
                  <a:gd name="T50" fmla="*/ 283 w 551"/>
                  <a:gd name="T51" fmla="*/ 128 h 335"/>
                  <a:gd name="T52" fmla="*/ 316 w 551"/>
                  <a:gd name="T53" fmla="*/ 122 h 335"/>
                  <a:gd name="T54" fmla="*/ 357 w 551"/>
                  <a:gd name="T55" fmla="*/ 109 h 335"/>
                  <a:gd name="T56" fmla="*/ 388 w 551"/>
                  <a:gd name="T57" fmla="*/ 93 h 335"/>
                  <a:gd name="T58" fmla="*/ 421 w 551"/>
                  <a:gd name="T59" fmla="*/ 73 h 335"/>
                  <a:gd name="T60" fmla="*/ 453 w 551"/>
                  <a:gd name="T61" fmla="*/ 44 h 335"/>
                  <a:gd name="T62" fmla="*/ 472 w 551"/>
                  <a:gd name="T63" fmla="*/ 19 h 335"/>
                  <a:gd name="T64" fmla="*/ 486 w 551"/>
                  <a:gd name="T65" fmla="*/ 0 h 335"/>
                  <a:gd name="T66" fmla="*/ 534 w 551"/>
                  <a:gd name="T67" fmla="*/ 48 h 3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52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027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8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145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099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744641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A1F6A17-A0C3-458C-8593-345F0E8AEED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8/27/2018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00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006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01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44641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1B09F6C-02B1-44A6-A2CF-13E3FA6EDFFA}" type="slidenum">
              <a:rPr 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66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9BF8A-4CED-4DD1-AD0A-5865D6029D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21DE-F9B5-439E-86C1-D36FB3F31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26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FD84A4-815D-4E3F-A457-B38652926EBE}" type="datetime1">
              <a:rPr lang="en-US" smtClean="0">
                <a:solidFill>
                  <a:srgbClr val="073E87"/>
                </a:solidFill>
              </a:rPr>
              <a:pPr/>
              <a:t>8/27/2018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554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image" Target="../media/image17.png"/><Relationship Id="rId3" Type="http://schemas.openxmlformats.org/officeDocument/2006/relationships/slide" Target="slide4.xml"/><Relationship Id="rId21" Type="http://schemas.openxmlformats.org/officeDocument/2006/relationships/image" Target="../media/image20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notesSlide" Target="../notesSlides/notesSlide4.xml"/><Relationship Id="rId16" Type="http://schemas.openxmlformats.org/officeDocument/2006/relationships/slide" Target="slide11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1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20.xml"/><Relationship Id="rId15" Type="http://schemas.openxmlformats.org/officeDocument/2006/relationships/slide" Target="slide18.xml"/><Relationship Id="rId10" Type="http://schemas.openxmlformats.org/officeDocument/2006/relationships/slide" Target="slide6.xml"/><Relationship Id="rId19" Type="http://schemas.openxmlformats.org/officeDocument/2006/relationships/image" Target="../media/image18.png"/><Relationship Id="rId4" Type="http://schemas.openxmlformats.org/officeDocument/2006/relationships/slide" Target="slide8.xml"/><Relationship Id="rId9" Type="http://schemas.openxmlformats.org/officeDocument/2006/relationships/slide" Target="slide21.xml"/><Relationship Id="rId14" Type="http://schemas.openxmlformats.org/officeDocument/2006/relationships/slide" Target="slide7.xml"/><Relationship Id="rId2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6.xml"/><Relationship Id="rId18" Type="http://schemas.openxmlformats.org/officeDocument/2006/relationships/slide" Target="slide12.xml"/><Relationship Id="rId3" Type="http://schemas.openxmlformats.org/officeDocument/2006/relationships/slide" Target="slide20.xml"/><Relationship Id="rId21" Type="http://schemas.openxmlformats.org/officeDocument/2006/relationships/slide" Target="slide18.xml"/><Relationship Id="rId7" Type="http://schemas.openxmlformats.org/officeDocument/2006/relationships/slide" Target="slide21.xml"/><Relationship Id="rId12" Type="http://schemas.openxmlformats.org/officeDocument/2006/relationships/slide" Target="slide16.xml"/><Relationship Id="rId17" Type="http://schemas.openxmlformats.org/officeDocument/2006/relationships/slide" Target="slide17.xml"/><Relationship Id="rId2" Type="http://schemas.openxmlformats.org/officeDocument/2006/relationships/slide" Target="slide6.xml"/><Relationship Id="rId16" Type="http://schemas.openxmlformats.org/officeDocument/2006/relationships/slide" Target="slide27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7.xml"/><Relationship Id="rId11" Type="http://schemas.openxmlformats.org/officeDocument/2006/relationships/slide" Target="slide10.xml"/><Relationship Id="rId24" Type="http://schemas.openxmlformats.org/officeDocument/2006/relationships/image" Target="../media/image23.jpeg"/><Relationship Id="rId5" Type="http://schemas.openxmlformats.org/officeDocument/2006/relationships/slide" Target="slide24.xml"/><Relationship Id="rId15" Type="http://schemas.openxmlformats.org/officeDocument/2006/relationships/slide" Target="slide11.xml"/><Relationship Id="rId23" Type="http://schemas.openxmlformats.org/officeDocument/2006/relationships/image" Target="../media/image22.jpeg"/><Relationship Id="rId10" Type="http://schemas.openxmlformats.org/officeDocument/2006/relationships/slide" Target="slide8.xml"/><Relationship Id="rId19" Type="http://schemas.openxmlformats.org/officeDocument/2006/relationships/slide" Target="slide23.xml"/><Relationship Id="rId4" Type="http://schemas.openxmlformats.org/officeDocument/2006/relationships/slide" Target="slide14.xml"/><Relationship Id="rId9" Type="http://schemas.openxmlformats.org/officeDocument/2006/relationships/slide" Target="slide22.xml"/><Relationship Id="rId14" Type="http://schemas.openxmlformats.org/officeDocument/2006/relationships/slide" Target="slide9.xml"/><Relationship Id="rId22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Формирующее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оценивание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Р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убрика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</a:b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6596" y="2877161"/>
            <a:ext cx="1374345" cy="45811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anose="02030600000101010101" pitchFamily="18" charset="-127"/>
              </a:rPr>
              <a:t>Цель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4711" y="3290862"/>
            <a:ext cx="50301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Освоение и внедрение в практику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работы учителей школы системы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формирующего оценивания,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как условие формирования </a:t>
            </a: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метапредметных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умений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1763688" y="1131594"/>
            <a:ext cx="7139136" cy="4104455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      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맑은 고딕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136915841"/>
              </p:ext>
            </p:extLst>
          </p:nvPr>
        </p:nvGraphicFramePr>
        <p:xfrm>
          <a:off x="2128720" y="1079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55770" y="66574"/>
            <a:ext cx="6099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техник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формирующего оценивания  по таксономии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Блума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1926857"/>
              </p:ext>
            </p:extLst>
          </p:nvPr>
        </p:nvGraphicFramePr>
        <p:xfrm>
          <a:off x="791991" y="1169102"/>
          <a:ext cx="7560018" cy="4400027"/>
        </p:xfrm>
        <a:graphic>
          <a:graphicData uri="http://schemas.openxmlformats.org/drawingml/2006/table">
            <a:tbl>
              <a:tblPr/>
              <a:tblGrid>
                <a:gridCol w="7560018"/>
              </a:tblGrid>
              <a:tr h="440002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Оценивание знания , воспоминания, понимания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Облако слов, Одноминутное Эссе (ответ на вопрос),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3-2-1 ( что нового узнал, что интересное , и вопрос который хочу задать),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SOS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(утверждение,  мнение, аргумент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)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Оценивание умений применения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Прямое перефразирование, карточки применения, создание вопросов для теста, 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рубрика,  «Кому нужна моя помощь?»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«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Можно задать вопрос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?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»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Интервью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работа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в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группах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Оценивание умений анализировать и критически мыслить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За и против, 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SOS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(утверждение,  мнение, аргумент),  «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У меня есть вопрос ,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у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кого есть ответ?» ментальные карта, «сортировка»,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Final before the Final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– «Своя игра»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Оценивание умений синтезировать и  создавать продукт 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Итог в одном предложении, 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ментальная карта,  создание тестов, «Чей ответ верен?»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"Who does what to whom, how, why, where and  when"?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«Кто? Делает? Что? Кому? Как? Почему? Где? Когда?»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05000" marR="105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661" y="2"/>
            <a:ext cx="62007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71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12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Nelli\Pictures\пасси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1725" y="-1990233"/>
            <a:ext cx="5272049" cy="92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54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Nelli\Pictures\mod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7742" y="-1902760"/>
            <a:ext cx="5056027" cy="90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13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9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Nelli\Pictures\mod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0005" y="-1910493"/>
            <a:ext cx="5143500" cy="896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75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66800" y="1047750"/>
          <a:ext cx="6934200" cy="36385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3550"/>
                <a:gridCol w="1733550"/>
                <a:gridCol w="1733550"/>
                <a:gridCol w="1733550"/>
              </a:tblGrid>
              <a:tr h="72771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</a:tr>
              <a:tr h="727710"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3" action="ppaction://hlinksldjump"/>
                        </a:rPr>
                        <a:t>5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4" action="ppaction://hlinksldjump"/>
                        </a:rPr>
                        <a:t>5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5" action="ppaction://hlinksldjump"/>
                        </a:rPr>
                        <a:t>5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</a:tr>
              <a:tr h="727710"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8" action="ppaction://hlinksldjump"/>
                        </a:rPr>
                        <a:t>10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9" action="ppaction://hlinksldjump"/>
                        </a:rPr>
                        <a:t>10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" action="ppaction://noaction"/>
                        </a:rPr>
                        <a:t>10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</a:tr>
              <a:tr h="727710"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10" action="ppaction://hlinksldjump"/>
                        </a:rPr>
                        <a:t>15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11" action="ppaction://hlinksldjump"/>
                        </a:rPr>
                        <a:t>15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12" action="ppaction://hlinksldjump"/>
                        </a:rPr>
                        <a:t>15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13" action="ppaction://hlinksldjump"/>
                        </a:rPr>
                        <a:t>15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</a:tr>
              <a:tr h="727710"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14" action="ppaction://hlinksldjump"/>
                        </a:rPr>
                        <a:t>20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15" action="ppaction://hlinksldjump"/>
                        </a:rPr>
                        <a:t>20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16" action="ppaction://hlinksldjump"/>
                        </a:rPr>
                        <a:t>20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17" action="ppaction://hlinksldjump"/>
                        </a:rPr>
                        <a:t>20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4130" name="Рисунок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7" y="114303"/>
            <a:ext cx="3756025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Рисунок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1639888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4193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Рисунок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1752600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Рисунок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7" y="1144193"/>
            <a:ext cx="17256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8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90481"/>
              </p:ext>
            </p:extLst>
          </p:nvPr>
        </p:nvGraphicFramePr>
        <p:xfrm>
          <a:off x="-60150" y="547358"/>
          <a:ext cx="9181580" cy="42668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790"/>
                <a:gridCol w="1944216"/>
                <a:gridCol w="1944216"/>
                <a:gridCol w="2016224"/>
                <a:gridCol w="1885134"/>
              </a:tblGrid>
              <a:tr h="1068725">
                <a:tc>
                  <a:txBody>
                    <a:bodyPr/>
                    <a:lstStyle/>
                    <a:p>
                      <a:r>
                        <a:rPr lang="ru-RU" sz="2100" b="1" dirty="0" smtClean="0">
                          <a:latin typeface="+mj-lt"/>
                        </a:rPr>
                        <a:t>№</a:t>
                      </a:r>
                      <a:endParaRPr lang="ru-RU" sz="2100" b="1" dirty="0">
                        <a:latin typeface="+mj-lt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33029">
                <a:tc>
                  <a:txBody>
                    <a:bodyPr/>
                    <a:lstStyle/>
                    <a:p>
                      <a:pPr algn="r"/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FF0000"/>
                          </a:solidFill>
                          <a:hlinkClick r:id="rId2" action="ppaction://hlinksldjump"/>
                        </a:rPr>
                        <a:t>3</a:t>
                      </a:r>
                      <a:endParaRPr lang="ru-RU" sz="27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2060"/>
                          </a:solidFill>
                          <a:hlinkClick r:id="rId3" action="ppaction://hlinksldjump"/>
                        </a:rPr>
                        <a:t>6</a:t>
                      </a:r>
                      <a:endParaRPr lang="ru-RU" sz="27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hlinkClick r:id="rId4" action="ppaction://hlinksldjump"/>
                        </a:rPr>
                        <a:t>9</a:t>
                      </a:r>
                      <a:endParaRPr lang="ru-RU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5" action="ppaction://hlinksldjump"/>
                        </a:rPr>
                        <a:t>1</a:t>
                      </a:r>
                      <a:r>
                        <a:rPr lang="en-US" sz="2700" b="1" dirty="0" smtClean="0">
                          <a:solidFill>
                            <a:srgbClr val="7030A0"/>
                          </a:solidFill>
                          <a:hlinkClick r:id="rId5" action="ppaction://hlinksldjump"/>
                        </a:rPr>
                        <a:t>2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</a:tr>
              <a:tr h="533029">
                <a:tc>
                  <a:txBody>
                    <a:bodyPr/>
                    <a:lstStyle/>
                    <a:p>
                      <a:pPr algn="r"/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FF0000"/>
                          </a:solidFill>
                          <a:hlinkClick r:id="rId6" action="ppaction://hlinksldjump"/>
                        </a:rPr>
                        <a:t>3</a:t>
                      </a:r>
                      <a:endParaRPr lang="ru-RU" sz="27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2060"/>
                          </a:solidFill>
                          <a:hlinkClick r:id="rId7" action="ppaction://hlinksldjump"/>
                        </a:rPr>
                        <a:t>6</a:t>
                      </a:r>
                      <a:endParaRPr lang="ru-RU" sz="27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hlinkClick r:id="rId8" action="ppaction://hlinksldjump"/>
                        </a:rPr>
                        <a:t>9</a:t>
                      </a:r>
                      <a:endParaRPr lang="ru-RU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9" action="ppaction://hlinksldjump"/>
                        </a:rPr>
                        <a:t>1</a:t>
                      </a:r>
                      <a:r>
                        <a:rPr lang="en-US" sz="2700" b="1" dirty="0" smtClean="0">
                          <a:solidFill>
                            <a:srgbClr val="7030A0"/>
                          </a:solidFill>
                          <a:hlinkClick r:id="rId9" action="ppaction://hlinksldjump"/>
                        </a:rPr>
                        <a:t>2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</a:tr>
              <a:tr h="533029">
                <a:tc>
                  <a:txBody>
                    <a:bodyPr/>
                    <a:lstStyle/>
                    <a:p>
                      <a:pPr algn="r"/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FF0000"/>
                          </a:solidFill>
                          <a:hlinkClick r:id="rId10" action="ppaction://hlinksldjump"/>
                        </a:rPr>
                        <a:t>3</a:t>
                      </a:r>
                      <a:endParaRPr lang="ru-RU" sz="27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2060"/>
                          </a:solidFill>
                          <a:hlinkClick r:id="rId11" action="ppaction://hlinksldjump"/>
                        </a:rPr>
                        <a:t>6</a:t>
                      </a:r>
                      <a:endParaRPr lang="ru-RU" sz="27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hlinkClick r:id="rId12" action="ppaction://hlinksldjump"/>
                        </a:rPr>
                        <a:t>9</a:t>
                      </a:r>
                      <a:endParaRPr lang="ru-RU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13" action="ppaction://hlinksldjump"/>
                        </a:rPr>
                        <a:t>1</a:t>
                      </a:r>
                      <a:r>
                        <a:rPr lang="en-US" sz="2700" b="1" dirty="0" smtClean="0">
                          <a:solidFill>
                            <a:srgbClr val="7030A0"/>
                          </a:solidFill>
                          <a:hlinkClick r:id="rId13" action="ppaction://hlinksldjump"/>
                        </a:rPr>
                        <a:t>2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</a:tr>
              <a:tr h="533029">
                <a:tc>
                  <a:txBody>
                    <a:bodyPr/>
                    <a:lstStyle/>
                    <a:p>
                      <a:pPr algn="r"/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FF0000"/>
                          </a:solidFill>
                          <a:hlinkClick r:id="rId14" action="ppaction://hlinksldjump"/>
                        </a:rPr>
                        <a:t>3</a:t>
                      </a:r>
                      <a:endParaRPr lang="ru-RU" sz="27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2060"/>
                          </a:solidFill>
                          <a:hlinkClick r:id="rId15" action="ppaction://hlinksldjump"/>
                        </a:rPr>
                        <a:t>6</a:t>
                      </a:r>
                      <a:endParaRPr lang="ru-RU" sz="27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hlinkClick r:id="rId9" action="ppaction://hlinksldjump"/>
                        </a:rPr>
                        <a:t>9</a:t>
                      </a:r>
                      <a:endParaRPr lang="ru-RU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16" action="ppaction://hlinksldjump"/>
                        </a:rPr>
                        <a:t>1</a:t>
                      </a:r>
                      <a:r>
                        <a:rPr lang="en-US" sz="2700" b="1" dirty="0" smtClean="0">
                          <a:solidFill>
                            <a:srgbClr val="7030A0"/>
                          </a:solidFill>
                          <a:hlinkClick r:id="rId16" action="ppaction://hlinksldjump"/>
                        </a:rPr>
                        <a:t>2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</a:tr>
              <a:tr h="533029">
                <a:tc>
                  <a:txBody>
                    <a:bodyPr/>
                    <a:lstStyle/>
                    <a:p>
                      <a:pPr algn="r"/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FF0000"/>
                          </a:solidFill>
                          <a:hlinkClick r:id="rId17" action="ppaction://hlinksldjump"/>
                        </a:rPr>
                        <a:t>3</a:t>
                      </a:r>
                      <a:endParaRPr lang="ru-RU" sz="27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2060"/>
                          </a:solidFill>
                          <a:hlinkClick r:id="rId18" action="ppaction://hlinksldjump"/>
                        </a:rPr>
                        <a:t>6</a:t>
                      </a:r>
                      <a:endParaRPr lang="ru-RU" sz="27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hlinkClick r:id="rId19" action="ppaction://hlinksldjump"/>
                        </a:rPr>
                        <a:t>9</a:t>
                      </a:r>
                      <a:endParaRPr lang="ru-RU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20" action="ppaction://hlinksldjump"/>
                        </a:rPr>
                        <a:t>1</a:t>
                      </a:r>
                      <a:r>
                        <a:rPr lang="en-US" sz="2700" b="1" dirty="0" smtClean="0">
                          <a:solidFill>
                            <a:srgbClr val="7030A0"/>
                          </a:solidFill>
                          <a:hlinkClick r:id="rId20" action="ppaction://hlinksldjump"/>
                        </a:rPr>
                        <a:t>2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</a:tr>
              <a:tr h="533029"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FF0000"/>
                          </a:solidFill>
                          <a:hlinkClick r:id="rId21" action="ppaction://hlinksldjump"/>
                        </a:rPr>
                        <a:t>3</a:t>
                      </a:r>
                      <a:endParaRPr lang="ru-RU" sz="27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2060"/>
                          </a:solidFill>
                          <a:hlinkClick r:id="rId22" action="ppaction://hlinksldjump"/>
                        </a:rPr>
                        <a:t>6</a:t>
                      </a:r>
                      <a:endParaRPr lang="ru-RU" sz="27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hlinkClick r:id="" action="ppaction://noaction"/>
                        </a:rPr>
                        <a:t>9</a:t>
                      </a:r>
                      <a:endParaRPr lang="ru-RU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rgbClr val="7030A0"/>
                          </a:solidFill>
                          <a:hlinkClick r:id="rId15" action="ppaction://hlinksldjump"/>
                        </a:rPr>
                        <a:t>1</a:t>
                      </a:r>
                      <a:r>
                        <a:rPr lang="en-US" sz="2700" b="1" dirty="0" smtClean="0">
                          <a:solidFill>
                            <a:srgbClr val="7030A0"/>
                          </a:solidFill>
                          <a:hlinkClick r:id="rId15" action="ppaction://hlinksldjump"/>
                        </a:rPr>
                        <a:t>2</a:t>
                      </a:r>
                      <a:endParaRPr lang="ru-RU" sz="27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21430" cy="707886"/>
          </a:xfrm>
          <a:prstGeom prst="rect">
            <a:avLst/>
          </a:prstGeom>
          <a:solidFill>
            <a:srgbClr val="BB051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Arial Black" pitchFamily="34" charset="0"/>
              </a:rPr>
              <a:t>           Active/Passive Voice</a:t>
            </a:r>
            <a:endParaRPr lang="ru-RU" sz="4000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Елена\Downloads\ваг.jpg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>
          <a:xfrm>
            <a:off x="1331640" y="530916"/>
            <a:ext cx="1917700" cy="10602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789552"/>
            <a:ext cx="1289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 </a:t>
            </a:r>
            <a:r>
              <a:rPr lang="en-US" sz="2800" b="1" dirty="0">
                <a:solidFill>
                  <a:srgbClr val="FF0000"/>
                </a:solidFill>
              </a:rPr>
              <a:t>Know</a:t>
            </a:r>
          </a:p>
        </p:txBody>
      </p:sp>
      <p:pic>
        <p:nvPicPr>
          <p:cNvPr id="8" name="Picture 2" descr="C:\Users\Елена\Downloads\ваг.jpg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>
          <a:xfrm>
            <a:off x="3249340" y="542934"/>
            <a:ext cx="1904386" cy="1060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86083" y="789552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en-US" sz="2800" b="1" dirty="0" smtClean="0">
                <a:solidFill>
                  <a:srgbClr val="002060"/>
                </a:solidFill>
              </a:rPr>
              <a:t>I </a:t>
            </a:r>
            <a:r>
              <a:rPr lang="en-US" sz="2800" b="1" dirty="0">
                <a:solidFill>
                  <a:srgbClr val="002060"/>
                </a:solidFill>
              </a:rPr>
              <a:t>Think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Елена\Downloads\ваг.jpg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5153726" y="542934"/>
            <a:ext cx="2009510" cy="10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Елена\Downloads\ваг.jpg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7092280" y="530916"/>
            <a:ext cx="2029150" cy="10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652127" y="831411"/>
            <a:ext cx="1168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I Create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6" name="Picture 3" descr="C:\Users\Елена\Downloads\паровозик.jpg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0" y="530915"/>
            <a:ext cx="1475656" cy="10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585718" y="831411"/>
            <a:ext cx="1469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8064A2">
                    <a:lumMod val="75000"/>
                  </a:srgbClr>
                </a:solidFill>
              </a:rPr>
              <a:t>I translate</a:t>
            </a:r>
            <a:endParaRPr lang="ru-RU" sz="2400" b="1" dirty="0">
              <a:solidFill>
                <a:srgbClr val="8064A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7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0796076"/>
              </p:ext>
            </p:extLst>
          </p:nvPr>
        </p:nvGraphicFramePr>
        <p:xfrm>
          <a:off x="3203848" y="3147814"/>
          <a:ext cx="5802790" cy="1117371"/>
        </p:xfrm>
        <a:graphic>
          <a:graphicData uri="http://schemas.openxmlformats.org/drawingml/2006/table">
            <a:tbl>
              <a:tblPr/>
              <a:tblGrid>
                <a:gridCol w="5802790"/>
              </a:tblGrid>
              <a:tr h="111737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Классифицировать 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техники 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формирующего оценивания  по таксономии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Блума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Изучить технику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формирующего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оценивани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я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«рубрика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»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640941" y="1709593"/>
            <a:ext cx="3729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Цель семинара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5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69" y="75905"/>
            <a:ext cx="9009596" cy="1068935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700" dirty="0">
                <a:solidFill>
                  <a:schemeClr val="tx1"/>
                </a:solidFill>
                <a:ea typeface="Batang" panose="02030600000101010101" pitchFamily="18" charset="-127"/>
              </a:rPr>
              <a:t>постановка цели</a:t>
            </a:r>
            <a:br>
              <a:rPr lang="ru-RU" sz="2700" dirty="0">
                <a:solidFill>
                  <a:schemeClr val="tx1"/>
                </a:solidFill>
                <a:ea typeface="Batang" panose="02030600000101010101" pitchFamily="18" charset="-127"/>
              </a:rPr>
            </a:br>
            <a:r>
              <a:rPr lang="ru-RU" sz="2700" dirty="0" smtClean="0">
                <a:solidFill>
                  <a:schemeClr val="tx1"/>
                </a:solidFill>
                <a:ea typeface="Batang" panose="02030600000101010101" pitchFamily="18" charset="-127"/>
              </a:rPr>
              <a:t>по таксономии БЛУМА</a:t>
            </a:r>
            <a:endParaRPr lang="en-US" sz="2700" dirty="0">
              <a:solidFill>
                <a:schemeClr val="tx1"/>
              </a:solidFill>
              <a:ea typeface="Batang" panose="02030600000101010101" pitchFamily="18" charset="-127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369262"/>
              </p:ext>
            </p:extLst>
          </p:nvPr>
        </p:nvGraphicFramePr>
        <p:xfrm>
          <a:off x="143556" y="1200153"/>
          <a:ext cx="8856890" cy="3943348"/>
        </p:xfrm>
        <a:graphic>
          <a:graphicData uri="http://schemas.openxmlformats.org/drawingml/2006/table">
            <a:tbl>
              <a:tblPr/>
              <a:tblGrid>
                <a:gridCol w="1173369"/>
                <a:gridCol w="204735"/>
                <a:gridCol w="1502714"/>
                <a:gridCol w="1422875"/>
                <a:gridCol w="825921"/>
                <a:gridCol w="525810"/>
                <a:gridCol w="782580"/>
                <a:gridCol w="142288"/>
                <a:gridCol w="2276598"/>
              </a:tblGrid>
              <a:tr h="48437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творчество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rgbClr val="FF0000"/>
                        </a:solidFill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87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оценка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</a:tr>
              <a:tr h="71415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анализ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14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PMingLiU"/>
                          <a:cs typeface="Times New Roman"/>
                        </a:rPr>
                        <a:t>применение</a:t>
                      </a:r>
                      <a:endParaRPr lang="en-US" sz="1500" b="1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en-US" sz="14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48524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PMingLiU"/>
                          <a:cs typeface="Times New Roman"/>
                        </a:rPr>
                        <a:t>                 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PMingLiU"/>
                          <a:cs typeface="Times New Roman"/>
                        </a:rPr>
                        <a:t> 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PMingLiU"/>
                          <a:cs typeface="Times New Roman"/>
                        </a:rPr>
                        <a:t>понимание</a:t>
                      </a:r>
                      <a:endParaRPr lang="en-US" sz="1500" b="1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ru-RU" sz="14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56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PMingLiU"/>
                          <a:cs typeface="Times New Roman"/>
                        </a:rPr>
                        <a:t>знание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PMingLiU"/>
                          <a:cs typeface="Arial" pitchFamily="34" charset="0"/>
                        </a:rPr>
                        <a:t>            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1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60" y="1712989"/>
            <a:ext cx="2748690" cy="166536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"/>
          <p:cNvSpPr>
            <a:spLocks noChangeShapeType="1"/>
          </p:cNvSpPr>
          <p:nvPr/>
        </p:nvSpPr>
        <p:spPr bwMode="auto">
          <a:xfrm flipV="1">
            <a:off x="4877410" y="3182570"/>
            <a:ext cx="3429000" cy="1714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69" y="75905"/>
            <a:ext cx="9009596" cy="1068935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700" dirty="0">
                <a:solidFill>
                  <a:schemeClr val="tx1"/>
                </a:solidFill>
                <a:ea typeface="Batang" panose="02030600000101010101" pitchFamily="18" charset="-127"/>
              </a:rPr>
              <a:t>постановка цели</a:t>
            </a:r>
            <a:br>
              <a:rPr lang="ru-RU" sz="2700" dirty="0">
                <a:solidFill>
                  <a:schemeClr val="tx1"/>
                </a:solidFill>
                <a:ea typeface="Batang" panose="02030600000101010101" pitchFamily="18" charset="-127"/>
              </a:rPr>
            </a:br>
            <a:r>
              <a:rPr lang="ru-RU" sz="2700" dirty="0" smtClean="0">
                <a:solidFill>
                  <a:schemeClr val="tx1"/>
                </a:solidFill>
                <a:ea typeface="Batang" panose="02030600000101010101" pitchFamily="18" charset="-127"/>
              </a:rPr>
              <a:t>по таксономии БЛУМА</a:t>
            </a:r>
            <a:endParaRPr lang="en-US" sz="2700" dirty="0">
              <a:solidFill>
                <a:schemeClr val="tx1"/>
              </a:solidFill>
              <a:ea typeface="Batang" panose="02030600000101010101" pitchFamily="18" charset="-127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7080864"/>
              </p:ext>
            </p:extLst>
          </p:nvPr>
        </p:nvGraphicFramePr>
        <p:xfrm>
          <a:off x="143556" y="1200153"/>
          <a:ext cx="8856890" cy="3961898"/>
        </p:xfrm>
        <a:graphic>
          <a:graphicData uri="http://schemas.openxmlformats.org/drawingml/2006/table">
            <a:tbl>
              <a:tblPr/>
              <a:tblGrid>
                <a:gridCol w="1173369"/>
                <a:gridCol w="204735"/>
                <a:gridCol w="1502714"/>
                <a:gridCol w="1422875"/>
                <a:gridCol w="825921"/>
                <a:gridCol w="525810"/>
                <a:gridCol w="782580"/>
                <a:gridCol w="142288"/>
                <a:gridCol w="2276598"/>
              </a:tblGrid>
              <a:tr h="48437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РУБРИКИ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en-US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творчество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rgbClr val="FF0000"/>
                        </a:solidFill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87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оценка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Насколько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  РУБРИКА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эффективна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?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</a:tr>
              <a:tr h="71415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анализ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Какие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 достоинства и недостатки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РУБРИК?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14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PMingLiU"/>
                          <a:cs typeface="Times New Roman"/>
                        </a:rPr>
                        <a:t>применение</a:t>
                      </a:r>
                      <a:endParaRPr lang="en-US" sz="1500" b="1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На каких этапах прохождения темы применять РУБРИКУ ?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4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48524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PMingLiU"/>
                          <a:cs typeface="Times New Roman"/>
                        </a:rPr>
                        <a:t>                 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PMingLiU"/>
                          <a:cs typeface="Times New Roman"/>
                        </a:rPr>
                        <a:t> 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PMingLiU"/>
                          <a:cs typeface="Times New Roman"/>
                        </a:rPr>
                        <a:t>понимание</a:t>
                      </a:r>
                      <a:endParaRPr lang="en-US" sz="1500" b="1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Как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создается РУБРИКА?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ru-RU" sz="14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56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PMingLiU"/>
                          <a:cs typeface="Times New Roman"/>
                        </a:rPr>
                        <a:t>знание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Что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PMingLiU"/>
                          <a:cs typeface="Arial" panose="020B0604020202020204" pitchFamily="34" charset="0"/>
                        </a:rPr>
                        <a:t> такое РУБРИКА?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PMingLiU"/>
                          <a:cs typeface="Arial" pitchFamily="34" charset="0"/>
                        </a:rPr>
                        <a:t>            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endParaRPr lang="ru-RU" sz="1800" dirty="0">
                        <a:latin typeface="Calibri" panose="020F050202020403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10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60" y="1712989"/>
            <a:ext cx="2748690" cy="166536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"/>
          <p:cNvSpPr>
            <a:spLocks noChangeShapeType="1"/>
          </p:cNvSpPr>
          <p:nvPr/>
        </p:nvSpPr>
        <p:spPr bwMode="auto">
          <a:xfrm flipV="1">
            <a:off x="4877410" y="3182570"/>
            <a:ext cx="3429000" cy="1714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7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1763688" y="1131594"/>
            <a:ext cx="7139136" cy="4104455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      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4. 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Общая рефлексия и     выход</a:t>
            </a:r>
          </a:p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  на новую систему проблем</a:t>
            </a:r>
          </a:p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	                                    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3.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Социализация</a:t>
            </a:r>
          </a:p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Корректировка продукта или</a:t>
            </a:r>
          </a:p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создание нового</a:t>
            </a:r>
          </a:p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Обращение к новой информации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II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этап- Формирование новых знаний</a:t>
            </a:r>
          </a:p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3400" marR="0" lvl="0" indent="-5334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 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5.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Промежуточная рефлексия</a:t>
            </a:r>
          </a:p>
          <a:p>
            <a:pPr marL="533400" marR="0" lvl="0" indent="-5334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Социализация</a:t>
            </a:r>
          </a:p>
          <a:p>
            <a:pPr marL="533400" marR="0" lvl="0" indent="-5334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Создание творческого продукта</a:t>
            </a:r>
          </a:p>
          <a:p>
            <a:pPr marL="533400" marR="0" lvl="0" indent="-5334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Индуктор-</a:t>
            </a:r>
            <a:r>
              <a:rPr kumimoji="0" lang="ru-RU" sz="105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рассуждение от частных фактов к общим выводам</a:t>
            </a:r>
          </a:p>
          <a:p>
            <a:pPr marL="533400" marR="0" lvl="0" indent="-5334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лово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мастера</a:t>
            </a:r>
          </a:p>
          <a:p>
            <a:pPr marL="533400" marR="0" lvl="0" indent="-5334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3400" marR="0" lvl="0" indent="-53340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I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этап-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Формирование информационного «голода»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5770" y="128473"/>
            <a:ext cx="5488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3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Batang" panose="02030600000101010101" pitchFamily="18" charset="-127"/>
                <a:cs typeface="Arial" pitchFamily="34" charset="0"/>
              </a:rPr>
              <a:t>Алгоритм Мастерской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69" y="75905"/>
            <a:ext cx="9009596" cy="1068935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700" dirty="0">
                <a:solidFill>
                  <a:schemeClr val="tx1"/>
                </a:solidFill>
                <a:ea typeface="Batang" panose="02030600000101010101" pitchFamily="18" charset="-127"/>
              </a:rPr>
              <a:t>Что такое РУБРИКА?</a:t>
            </a:r>
            <a:br>
              <a:rPr lang="ru-RU" sz="2700" dirty="0">
                <a:solidFill>
                  <a:schemeClr val="tx1"/>
                </a:solidFill>
                <a:ea typeface="Batang" panose="02030600000101010101" pitchFamily="18" charset="-127"/>
              </a:rPr>
            </a:br>
            <a:endParaRPr lang="en-US" sz="2700" dirty="0">
              <a:solidFill>
                <a:schemeClr val="tx1"/>
              </a:solidFill>
              <a:ea typeface="Batang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968" y="1350110"/>
            <a:ext cx="90004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</a:t>
            </a:r>
            <a:r>
              <a:rPr lang="ru-RU" sz="3600" dirty="0" err="1" smtClean="0">
                <a:solidFill>
                  <a:srgbClr val="FF0000"/>
                </a:solidFill>
              </a:rPr>
              <a:t>ubrica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- </a:t>
            </a:r>
            <a:r>
              <a:rPr lang="ru-RU" dirty="0" smtClean="0"/>
              <a:t>красная </a:t>
            </a:r>
            <a:r>
              <a:rPr lang="ru-RU" dirty="0"/>
              <a:t>охра, красная </a:t>
            </a:r>
            <a:r>
              <a:rPr lang="ru-RU" dirty="0" smtClean="0"/>
              <a:t>краска</a:t>
            </a:r>
            <a:endParaRPr lang="en-US" dirty="0" smtClean="0"/>
          </a:p>
          <a:p>
            <a:r>
              <a:rPr lang="ru-RU" dirty="0" smtClean="0"/>
              <a:t>В средние века </a:t>
            </a:r>
            <a:r>
              <a:rPr lang="ru-RU" dirty="0"/>
              <a:t>называли заголовки законов или сакральных текстов на манускриптах, потому что эти фрагменты выделялись красным цветом. </a:t>
            </a:r>
            <a:endParaRPr lang="ru-RU" dirty="0" smtClean="0"/>
          </a:p>
          <a:p>
            <a:r>
              <a:rPr lang="ru-RU" sz="3600" dirty="0" smtClean="0"/>
              <a:t>Рубрика – </a:t>
            </a:r>
            <a:r>
              <a:rPr lang="ru-RU" dirty="0" smtClean="0"/>
              <a:t>таблица, матрица </a:t>
            </a:r>
            <a:r>
              <a:rPr lang="ru-RU" dirty="0"/>
              <a:t>с критериями оценки знаний обучаемых.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перечень </a:t>
            </a:r>
            <a:r>
              <a:rPr lang="ru-RU" dirty="0"/>
              <a:t>критериев,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уровни </a:t>
            </a:r>
            <a:r>
              <a:rPr lang="ru-RU" dirty="0"/>
              <a:t>оценивания </a:t>
            </a:r>
            <a:r>
              <a:rPr lang="ru-RU" dirty="0" smtClean="0"/>
              <a:t>(Образцовый- Качественный- Приемлемый- Нуждается в улучшении)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конкретное </a:t>
            </a:r>
            <a:r>
              <a:rPr lang="ru-RU" dirty="0"/>
              <a:t>описание критериев по каждому из уровней</a:t>
            </a:r>
          </a:p>
        </p:txBody>
      </p:sp>
    </p:spTree>
    <p:extLst>
      <p:ext uri="{BB962C8B-B14F-4D97-AF65-F5344CB8AC3E}">
        <p14:creationId xmlns:p14="http://schemas.microsoft.com/office/powerpoint/2010/main" xmlns="" val="21530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1763688" y="1131594"/>
            <a:ext cx="7139136" cy="4104455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      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7900" y="4"/>
            <a:ext cx="762610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ПРИМЕРНАЯ ОСНОВНАЯ ОБРАЗОВАТЕЛЬНАЯ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ПРОГРАММА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ОСНОВНОГО ОБЩЕГО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1676" y="1350113"/>
            <a:ext cx="80933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овладение обучающимися основами читательской </a:t>
            </a:r>
            <a:r>
              <a:rPr lang="ru-RU" b="1" dirty="0" smtClean="0">
                <a:solidFill>
                  <a:srgbClr val="FF0000"/>
                </a:solidFill>
                <a:ea typeface="Calibri"/>
                <a:cs typeface="Times New Roman"/>
              </a:rPr>
              <a:t>компетенции:</a:t>
            </a:r>
          </a:p>
          <a:p>
            <a:r>
              <a:rPr lang="ru-RU" dirty="0">
                <a:ea typeface="Calibri"/>
                <a:cs typeface="Times New Roman"/>
              </a:rPr>
              <a:t>• </a:t>
            </a:r>
            <a:r>
              <a:rPr lang="ru-RU" b="1" dirty="0">
                <a:ea typeface="Calibri"/>
                <a:cs typeface="Times New Roman"/>
              </a:rPr>
              <a:t>систематизировать</a:t>
            </a:r>
            <a:r>
              <a:rPr lang="ru-RU" dirty="0">
                <a:ea typeface="Calibri"/>
                <a:cs typeface="Times New Roman"/>
              </a:rPr>
              <a:t>, сопоставлять, анализировать, </a:t>
            </a:r>
            <a:r>
              <a:rPr lang="ru-RU" b="1" dirty="0">
                <a:ea typeface="Calibri"/>
                <a:cs typeface="Times New Roman"/>
              </a:rPr>
              <a:t>обобщать</a:t>
            </a:r>
            <a:r>
              <a:rPr lang="ru-RU" dirty="0">
                <a:ea typeface="Calibri"/>
                <a:cs typeface="Times New Roman"/>
              </a:rPr>
              <a:t> и интерпретировать информацию, содержащуюся в готовых информационных объектах;</a:t>
            </a:r>
          </a:p>
          <a:p>
            <a:r>
              <a:rPr lang="ru-RU" dirty="0">
                <a:ea typeface="Calibri"/>
                <a:cs typeface="Times New Roman"/>
              </a:rPr>
              <a:t>• </a:t>
            </a:r>
            <a:r>
              <a:rPr lang="ru-RU" b="1" dirty="0">
                <a:ea typeface="Calibri"/>
                <a:cs typeface="Times New Roman"/>
              </a:rPr>
              <a:t>выделять главную </a:t>
            </a:r>
            <a:r>
              <a:rPr lang="ru-RU" dirty="0">
                <a:ea typeface="Calibri"/>
                <a:cs typeface="Times New Roman"/>
              </a:rPr>
              <a:t>и </a:t>
            </a:r>
            <a:r>
              <a:rPr lang="ru-RU" b="1" dirty="0">
                <a:ea typeface="Calibri"/>
                <a:cs typeface="Times New Roman"/>
              </a:rPr>
              <a:t>избыточную информацию</a:t>
            </a:r>
            <a:r>
              <a:rPr lang="ru-RU" dirty="0">
                <a:ea typeface="Calibri"/>
                <a:cs typeface="Times New Roman"/>
              </a:rPr>
              <a:t>, выполнять </a:t>
            </a:r>
            <a:r>
              <a:rPr lang="ru-RU" b="1" dirty="0">
                <a:ea typeface="Calibri"/>
                <a:cs typeface="Times New Roman"/>
              </a:rPr>
              <a:t>смысловое свёртывание </a:t>
            </a:r>
            <a:r>
              <a:rPr lang="ru-RU" dirty="0">
                <a:ea typeface="Calibri"/>
                <a:cs typeface="Times New Roman"/>
              </a:rPr>
              <a:t>выделенных фактов, мыслей; </a:t>
            </a:r>
            <a:r>
              <a:rPr lang="ru-RU" b="1" dirty="0">
                <a:ea typeface="Calibri"/>
                <a:cs typeface="Times New Roman"/>
              </a:rPr>
              <a:t>представлять информацию в сжатой словесной форме (в виде плана или тезисов)</a:t>
            </a:r>
            <a:r>
              <a:rPr lang="ru-RU" dirty="0">
                <a:ea typeface="Calibri"/>
                <a:cs typeface="Times New Roman"/>
              </a:rPr>
              <a:t> и в наглядно-символической форме (в виде таблиц, графических схем и диаграмм, карт понятий — концептуальных диаграмм, опорных конспектов);</a:t>
            </a:r>
          </a:p>
          <a:p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" y="128470"/>
            <a:ext cx="9000445" cy="5015030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tabLst>
                <a:tab pos="523875" algn="l"/>
              </a:tabLst>
            </a:pP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30" y="1198559"/>
            <a:ext cx="6566315" cy="3663765"/>
          </a:xfrm>
        </p:spPr>
        <p:txBody>
          <a:bodyPr>
            <a:normAutofit/>
          </a:bodyPr>
          <a:lstStyle/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8743708"/>
              </p:ext>
            </p:extLst>
          </p:nvPr>
        </p:nvGraphicFramePr>
        <p:xfrm>
          <a:off x="22263" y="3"/>
          <a:ext cx="9121745" cy="50902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5800"/>
                <a:gridCol w="2132898"/>
                <a:gridCol w="1824349"/>
                <a:gridCol w="1824349"/>
                <a:gridCol w="1824349"/>
              </a:tblGrid>
              <a:tr h="494420">
                <a:tc gridSpan="5"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Понимание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текста (Задание: прочитайте текст и сделайте сообщение  о прочитанном по критериям рубрики оценивания понимания информации текста)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0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Образцовый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Качественный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Приемлемый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Нуждается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в улучшении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/>
                </a:tc>
              </a:tr>
              <a:tr h="121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Умение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выделять главную информацию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определяет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главные моменты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 опоры на текст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Ученик  определяет все главные моменты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 опорой на текст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 определяет все главные моменты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кроме одного и </a:t>
                      </a:r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использует текст для опоры.</a:t>
                      </a:r>
                      <a:r>
                        <a:rPr lang="ru-RU" sz="1400" b="1" u="non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Ученик  </a:t>
                      </a: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определяет </a:t>
                      </a:r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главные моменты текста </a:t>
                      </a:r>
                      <a:endParaRPr lang="ru-RU" sz="1400" b="1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151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Умение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определять детали для главных- ключевых моментов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умеет определить 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несколько деталей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каждого ключевого момента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без опоры на текст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Ученик умеет определить несколько деталей для каждого ключевого момента но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изредка нуждается в </a:t>
                      </a: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опоре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текст 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Ученик умеет определить </a:t>
                      </a: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большинство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деталей читая текст</a:t>
                      </a:r>
                      <a:endParaRPr lang="ru-RU" sz="1400" b="1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Ученик </a:t>
                      </a: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умеет </a:t>
                      </a:r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определить детали для каждого ключевого момента </a:t>
                      </a:r>
                      <a:endParaRPr lang="ru-RU" sz="1400" b="1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121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обобщить информацию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(целевое назначение)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</a:t>
                      </a:r>
                      <a:r>
                        <a:rPr lang="ru-RU" sz="1400" b="1" u="non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умеет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en-US" sz="1400" b="1" u="sng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1-3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предложениях </a:t>
                      </a:r>
                      <a:r>
                        <a:rPr lang="ru-RU" sz="1400" b="1" u="non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обобщить целевое назначение информации</a:t>
                      </a:r>
                      <a:endParaRPr lang="ru-RU" sz="1400" b="1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Ученик умеет </a:t>
                      </a: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более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3 </a:t>
                      </a: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предложениях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обобщить целевое назначение информации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Ученик умеет в целом</a:t>
                      </a:r>
                      <a:r>
                        <a:rPr lang="ru-RU" sz="1400" b="1" u="non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обобщить целевое назначение информации ,</a:t>
                      </a:r>
                      <a:r>
                        <a:rPr lang="ru-RU" sz="1400" b="1" u="non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но есть недопонимание</a:t>
                      </a:r>
                      <a:endParaRPr lang="ru-RU" sz="1400" b="1" u="none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Ученик</a:t>
                      </a:r>
                      <a:r>
                        <a:rPr lang="ru-RU" sz="1400" b="1" u="non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u="sng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затрудняется </a:t>
                      </a:r>
                      <a:r>
                        <a:rPr lang="ru-RU" sz="1400" b="1" u="non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обобщить целевое назначение информации</a:t>
                      </a: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46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1763688" y="1131594"/>
            <a:ext cx="7139136" cy="4104455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      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676" y="1350113"/>
            <a:ext cx="8093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92245" y="128473"/>
            <a:ext cx="610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Рубрика для работы в группах сменного состава по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взаимооцениванию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636035"/>
              </p:ext>
            </p:extLst>
          </p:nvPr>
        </p:nvGraphicFramePr>
        <p:xfrm>
          <a:off x="500034" y="928676"/>
          <a:ext cx="8453859" cy="4214824"/>
        </p:xfrm>
        <a:graphic>
          <a:graphicData uri="http://schemas.openxmlformats.org/drawingml/2006/table">
            <a:tbl>
              <a:tblPr firstRow="1" firstCol="1" bandRow="1"/>
              <a:tblGrid>
                <a:gridCol w="553834"/>
                <a:gridCol w="2292147"/>
                <a:gridCol w="2636577"/>
                <a:gridCol w="2971301"/>
              </a:tblGrid>
              <a:tr h="38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УЗНАВАНИЕ  ВОСПРОИЗВЕДЕНИЕ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ПРИМЕНЕНИЕ 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АНАЛИЗ</a:t>
                      </a: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ТВОРЧЕСТВО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выполнены правильно. Все  ответы аргументированы достаточно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полно, логично, доказательно.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выполнены правильно. Учащийся умеет выстроить логическую цепочку рассуждений, аргументировать ответ.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выполнены правильно, учащийся умеет составить предложение с правильным порядком слов.  Представлен логически связанный рассказ.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выполнены правильно. Не на все ответы дано аргументированное объяснение с опорой на правило.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выполнены правильно. Допускаются 1-2 ошибки при    объяснении вариантов ответа. Аргументирование дается с опорой на правило.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выполнены частично, учащийся умеет составить предложение с правильным порядком слов, в целом рассказ имеет логическую связь.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выполнены с ошибками. Есть попытки аргументировать ответ с опорой на правило.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выполнены с множественными ошибками. Есть попытки аргументировать ответ с опорой на правило.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выполнены с ошибками. Есть попытки аргументировать ответ с опорой на правило. Учащийся представил набор предложений не связанных по смыслу.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выполнены с ошибками. Учащийся не умеет объяснить ответ с опорой на правило.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выполнены с ошибками. Учащийся не умеет объяснить ответ с опорой на правило.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 не выполнено. Нет попытки объяснить ответ данный в ключе. Рассказ не составлен.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74" marR="44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39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3301" y="3"/>
            <a:ext cx="7019121" cy="1207699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tabLst>
                <a:tab pos="523875" algn="l"/>
              </a:tabLst>
            </a:pPr>
            <a:r>
              <a:rPr lang="ru-RU" sz="1800" dirty="0">
                <a:solidFill>
                  <a:srgbClr val="FF0000"/>
                </a:solidFill>
              </a:rPr>
              <a:t>На каких этапах прохождения темы применять РУБРИКУ ?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КРИТЕРИИ ОЦЕНИВАНИЯ ПИСЬМЕННОГО ЗАДАНИЯ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30" y="1198559"/>
            <a:ext cx="6566315" cy="3663765"/>
          </a:xfrm>
        </p:spPr>
        <p:txBody>
          <a:bodyPr>
            <a:normAutofit/>
          </a:bodyPr>
          <a:lstStyle/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5110182"/>
              </p:ext>
            </p:extLst>
          </p:nvPr>
        </p:nvGraphicFramePr>
        <p:xfrm>
          <a:off x="143555" y="364127"/>
          <a:ext cx="9000445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202620"/>
                <a:gridCol w="3615005"/>
                <a:gridCol w="1527050"/>
                <a:gridCol w="1374345"/>
                <a:gridCol w="1374345"/>
                <a:gridCol w="907080"/>
              </a:tblGrid>
              <a:tr h="121152">
                <a:tc rowSpan="2"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Баллы </a:t>
                      </a: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8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за</a:t>
                      </a:r>
                      <a:r>
                        <a:rPr lang="ru-RU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содержание</a:t>
                      </a:r>
                      <a:endParaRPr lang="ru-RU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387" marR="2138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максимальный балл  - 6</a:t>
                      </a:r>
                      <a:endParaRPr lang="ru-RU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Внимание! При оценке 0 по критерию "Содержание" выставляется общая оценка 0.</a:t>
                      </a:r>
                      <a:endParaRPr lang="ru-RU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Организация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ОФОРМЛЕНИЕ (максимум 6 баллов)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максимальный балл  - 2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Лексика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максимальный балл  - 2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Грамматика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максимальный балл  - 2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Орфография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макс. балл  - 2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endParaRPr lang="ru-RU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Коммуникативная задача полностью выполнена.  Объем высказывания соответствует поставленной задаче: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(80-100слов)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Аспект 1. Ответ на вопрос о том,  что в России можно увидеть, дан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Аспект 2. Ответ на вопрос  о том, можно ли заняться спортом, дан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Аспект 3. Ответ на вопрос о новых друзьях в России, дан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Аспект 4. Дан совет о том, как можно познать образ жизни россиян.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Аспект 5. Нормы вежливости соблюдены: ссылка на предыдущие контакты; благодарность за полученное письмо; надежда на последующие контакты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Аспект 6. Стилевое оформление выбрано  правильно: адрес, обращение, завершающая фраза, подпись автора  в соответствии с неофициальным стилем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 балла </a:t>
                      </a:r>
                      <a:endParaRPr lang="ru-RU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Логичность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Деление на абзацы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Средства логической связи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Обращение на отдельной строке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Завершающая фраза на отдельной строке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Подпись на отдельной строке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Адрес автора в правом верхнем углу (можно краткий)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 Дата под адресом</a:t>
                      </a: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 балла </a:t>
                      </a:r>
                      <a:endParaRPr lang="ru-RU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Учащийся демонстрирует лексический запас, необходимый для написания письма. Работа имеет 1 – 2 незначительные ошибки с точки зрения лексического оформления.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2 балла 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j-lt"/>
                          <a:ea typeface="Calibri"/>
                          <a:cs typeface="Times New Roman"/>
                        </a:rPr>
                        <a:t>Учащийся демонстрирует грамотное и уместное употребление грамматических структур.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j-lt"/>
                          <a:ea typeface="Calibri"/>
                          <a:cs typeface="Times New Roman"/>
                        </a:rPr>
                        <a:t>Работа имеет 1 – 2 незначительные ошибки с точки зрения грамматического оформления</a:t>
                      </a: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2 балла  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j-lt"/>
                          <a:ea typeface="Calibri"/>
                          <a:cs typeface="Times New Roman"/>
                        </a:rPr>
                        <a:t>В работе имеются 1-2 незначительные орфографические ошибки.</a:t>
                      </a: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5-1</a:t>
                      </a:r>
                      <a:endParaRPr lang="ru-RU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Коммуникативная задача выполнена частично – составленный текст является письмом с заданными параметрами. Однако в работе не соблюдены 1 или несколько из перечисленных выше параметров. За несоблюдение каждого параметра снимается по 1 баллу за содержание. Или: Объем превышает заданный более, чем на 20%. (больше 120 слов) или объем меньше заданного более, чем на 10% (от 45 до 70 слов) – за нарушение объема снимается 1 балл за содержание</a:t>
                      </a: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1 балл 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j-lt"/>
                          <a:ea typeface="Calibri"/>
                          <a:cs typeface="Times New Roman"/>
                        </a:rPr>
                        <a:t>В организации письма 1-2 ошибки</a:t>
                      </a: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балл </a:t>
                      </a:r>
                      <a:endParaRPr lang="ru-RU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Учащийся демонстрирует лексический запас, необходимый для написания письма. В работе имеются 3 - 4 незначительные лексические ошибки.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балл </a:t>
                      </a:r>
                      <a:endParaRPr lang="ru-RU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Учащийся демонстрирует грамотное и уместное употребление грамматических структур. В работе имеются 3 - 4 незначительные грамматические ошибки.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1 балл  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j-lt"/>
                          <a:ea typeface="Calibri"/>
                          <a:cs typeface="Times New Roman"/>
                        </a:rPr>
                        <a:t>В работе имеются 3 незначительные орфографические ошибки.</a:t>
                      </a: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j-lt"/>
                          <a:ea typeface="Calibri"/>
                          <a:cs typeface="Times New Roman"/>
                        </a:rPr>
                        <a:t>Коммуникативная задача не выполнена. Содержание письма  не отвечает заданным параметрам.  Или: Объем менее 50% от заданного (менее 45 слов).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 баллов</a:t>
                      </a:r>
                      <a:endParaRPr lang="ru-RU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 организации письма более 2 ошибок</a:t>
                      </a: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0 баллов</a:t>
                      </a:r>
                      <a:endParaRPr lang="ru-RU" sz="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j-lt"/>
                          <a:ea typeface="Calibri"/>
                          <a:cs typeface="Times New Roman"/>
                        </a:rPr>
                        <a:t> Учащийся демонстрирует крайне ограниченный словарный запас. Или: имеются многочисленные ошибки в употреблении лексики (5 и более).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 баллов </a:t>
                      </a:r>
                      <a:endParaRPr lang="ru-RU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 тексте присутствуют многочисленные грамматические ошибки, затрудняющие его понимание (5 и более).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 баллов </a:t>
                      </a:r>
                      <a:endParaRPr lang="ru-RU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присутствуют </a:t>
                      </a: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многочисленные </a:t>
                      </a:r>
                      <a:r>
                        <a:rPr lang="ru-RU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ошибки, затрудняющие </a:t>
                      </a:r>
                      <a:r>
                        <a:rPr lang="ru-RU" sz="8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егопонимание</a:t>
                      </a:r>
                      <a:r>
                        <a:rPr lang="ru-RU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(более 3).   </a:t>
                      </a:r>
                    </a:p>
                  </a:txBody>
                  <a:tcPr marL="21387" marR="21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76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30" y="1198559"/>
            <a:ext cx="6566315" cy="3663765"/>
          </a:xfrm>
        </p:spPr>
        <p:txBody>
          <a:bodyPr>
            <a:normAutofit/>
          </a:bodyPr>
          <a:lstStyle/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4634404"/>
              </p:ext>
            </p:extLst>
          </p:nvPr>
        </p:nvGraphicFramePr>
        <p:xfrm>
          <a:off x="1976021" y="928071"/>
          <a:ext cx="6859525" cy="41505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12215"/>
                <a:gridCol w="3347310"/>
              </a:tblGrid>
              <a:tr h="34880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ПРОТИВ</a:t>
                      </a:r>
                      <a:endParaRPr lang="ru-RU" sz="1800" dirty="0"/>
                    </a:p>
                  </a:txBody>
                  <a:tcPr/>
                </a:tc>
              </a:tr>
              <a:tr h="61041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/>
                        <a:t>Прозрачность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/>
                        <a:t>Трудоемкость    (на первом этапе)</a:t>
                      </a:r>
                      <a:endParaRPr lang="ru-RU" sz="1800" b="1" dirty="0"/>
                    </a:p>
                  </a:txBody>
                  <a:tcPr/>
                </a:tc>
              </a:tr>
              <a:tr h="6462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/>
                        <a:t>Объективность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/>
                        <a:t>Издержки адаптационного периода</a:t>
                      </a:r>
                      <a:endParaRPr lang="ru-RU" sz="1800" b="1" dirty="0"/>
                    </a:p>
                  </a:txBody>
                  <a:tcPr/>
                </a:tc>
              </a:tr>
              <a:tr h="45238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/>
                        <a:t>Снижение тревожности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8401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/>
                        <a:t>Сравнение собственных достижений с эталоном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8401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/>
                        <a:t>Возможность самооценки, </a:t>
                      </a:r>
                      <a:r>
                        <a:rPr lang="ru-RU" sz="1800" b="1" dirty="0" err="1" smtClean="0"/>
                        <a:t>самоонализа</a:t>
                      </a:r>
                      <a:r>
                        <a:rPr lang="ru-RU" sz="1800" b="1" dirty="0" smtClean="0"/>
                        <a:t>, самоконтроля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488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/>
                        <a:t>Единство требований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434130" y="128470"/>
            <a:ext cx="5802790" cy="5726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ДОСТОИНСТВА и НЕДОСТАТКИ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47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69" y="75905"/>
            <a:ext cx="9009596" cy="1068935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700" dirty="0">
                <a:solidFill>
                  <a:schemeClr val="tx1"/>
                </a:solidFill>
                <a:ea typeface="Batang" panose="02030600000101010101" pitchFamily="18" charset="-127"/>
              </a:rPr>
              <a:t>Насколько  РУБРИКА </a:t>
            </a:r>
            <a:br>
              <a:rPr lang="ru-RU" sz="2700" dirty="0">
                <a:solidFill>
                  <a:schemeClr val="tx1"/>
                </a:solidFill>
                <a:ea typeface="Batang" panose="02030600000101010101" pitchFamily="18" charset="-127"/>
              </a:rPr>
            </a:br>
            <a:r>
              <a:rPr lang="ru-RU" sz="2700" dirty="0">
                <a:solidFill>
                  <a:schemeClr val="tx1"/>
                </a:solidFill>
                <a:ea typeface="Batang" panose="02030600000101010101" pitchFamily="18" charset="-127"/>
              </a:rPr>
              <a:t>эффективна?</a:t>
            </a:r>
            <a:br>
              <a:rPr lang="ru-RU" sz="2700" dirty="0">
                <a:solidFill>
                  <a:schemeClr val="tx1"/>
                </a:solidFill>
                <a:ea typeface="Batang" panose="02030600000101010101" pitchFamily="18" charset="-127"/>
              </a:rPr>
            </a:br>
            <a:endParaRPr lang="en-US" sz="2700" dirty="0">
              <a:solidFill>
                <a:schemeClr val="tx1"/>
              </a:solidFill>
              <a:ea typeface="Batang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150" y="878982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800" b="1" dirty="0">
              <a:solidFill>
                <a:srgbClr val="FF0000"/>
              </a:solidFill>
              <a:latin typeface="Times New Roman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+mj-lt"/>
              </a:rPr>
              <a:t>Критерий - </a:t>
            </a:r>
          </a:p>
          <a:p>
            <a:pPr marR="12860" algn="just"/>
            <a:r>
              <a:rPr lang="ru-RU" dirty="0">
                <a:solidFill>
                  <a:srgbClr val="FF0000"/>
                </a:solidFill>
                <a:latin typeface="+mj-lt"/>
              </a:rPr>
              <a:t>ожидаемый результат </a:t>
            </a:r>
            <a:r>
              <a:rPr lang="ru-RU" b="1" dirty="0">
                <a:latin typeface="+mj-lt"/>
              </a:rPr>
              <a:t>обучения, а оценивание по любому критерию - это определение степени приближения ученика к этому результату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61180" y="2419048"/>
            <a:ext cx="51828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solidFill>
                <a:srgbClr val="000000"/>
              </a:solidFill>
              <a:latin typeface="Garamond"/>
            </a:endParaRPr>
          </a:p>
          <a:p>
            <a:pPr marR="9960" algn="ctr"/>
            <a:r>
              <a:rPr lang="ru-RU" sz="2000" b="1" dirty="0">
                <a:latin typeface="+mj-lt"/>
              </a:rPr>
              <a:t>Рубрика – Критерий </a:t>
            </a:r>
            <a:r>
              <a:rPr lang="ru-RU" sz="2000" b="1" dirty="0" smtClean="0">
                <a:latin typeface="+mj-lt"/>
              </a:rPr>
              <a:t>– Дескриптор</a:t>
            </a:r>
          </a:p>
          <a:p>
            <a:pPr marR="9960" algn="ctr"/>
            <a:r>
              <a:rPr lang="ru-RU" sz="2000" b="1" dirty="0" smtClean="0">
                <a:latin typeface="+mj-lt"/>
              </a:rPr>
              <a:t> </a:t>
            </a:r>
            <a:endParaRPr lang="ru-RU" sz="2000" dirty="0">
              <a:latin typeface="+mj-lt"/>
            </a:endParaRPr>
          </a:p>
          <a:p>
            <a:pPr marR="24910"/>
            <a:r>
              <a:rPr lang="ru-RU" b="1" dirty="0">
                <a:solidFill>
                  <a:srgbClr val="FF0000"/>
                </a:solidFill>
                <a:latin typeface="+mj-lt"/>
              </a:rPr>
              <a:t>Рубрики </a:t>
            </a:r>
            <a:r>
              <a:rPr lang="ru-RU" b="1" dirty="0">
                <a:latin typeface="+mj-lt"/>
              </a:rPr>
              <a:t>показывают</a:t>
            </a:r>
            <a:r>
              <a:rPr lang="ru-RU" dirty="0">
                <a:latin typeface="+mj-lt"/>
              </a:rPr>
              <a:t>, </a:t>
            </a:r>
            <a:r>
              <a:rPr lang="ru-RU" b="1" i="1" dirty="0">
                <a:solidFill>
                  <a:srgbClr val="FF0000"/>
                </a:solidFill>
                <a:latin typeface="+mj-lt"/>
              </a:rPr>
              <a:t>зачем </a:t>
            </a:r>
            <a:r>
              <a:rPr lang="ru-RU" b="1" dirty="0">
                <a:latin typeface="+mj-lt"/>
              </a:rPr>
              <a:t>ребенок учится </a:t>
            </a:r>
          </a:p>
          <a:p>
            <a:pPr marR="15630"/>
            <a:r>
              <a:rPr lang="ru-RU" b="1" dirty="0">
                <a:solidFill>
                  <a:srgbClr val="FF0000"/>
                </a:solidFill>
                <a:latin typeface="+mj-lt"/>
              </a:rPr>
              <a:t>Критерии</a:t>
            </a:r>
            <a:r>
              <a:rPr lang="ru-RU" b="1" dirty="0">
                <a:latin typeface="+mj-lt"/>
              </a:rPr>
              <a:t> показывают, </a:t>
            </a:r>
            <a:r>
              <a:rPr lang="ru-RU" b="1" i="1" dirty="0">
                <a:solidFill>
                  <a:srgbClr val="FF0000"/>
                </a:solidFill>
                <a:latin typeface="+mj-lt"/>
              </a:rPr>
              <a:t>чему </a:t>
            </a:r>
            <a:r>
              <a:rPr lang="ru-RU" b="1" dirty="0">
                <a:latin typeface="+mj-lt"/>
              </a:rPr>
              <a:t>он должен научиться </a:t>
            </a:r>
          </a:p>
          <a:p>
            <a:pPr marR="10880"/>
            <a:r>
              <a:rPr lang="ru-RU" b="1" dirty="0">
                <a:solidFill>
                  <a:srgbClr val="FF0000"/>
                </a:solidFill>
                <a:latin typeface="+mj-lt"/>
              </a:rPr>
              <a:t>Дескрипторы </a:t>
            </a:r>
            <a:r>
              <a:rPr lang="ru-RU" b="1" dirty="0">
                <a:latin typeface="+mj-lt"/>
              </a:rPr>
              <a:t>показывают</a:t>
            </a:r>
            <a:r>
              <a:rPr lang="ru-RU" dirty="0">
                <a:latin typeface="+mj-lt"/>
              </a:rPr>
              <a:t>,</a:t>
            </a:r>
            <a:r>
              <a:rPr lang="ru-RU" b="1" i="1" dirty="0">
                <a:solidFill>
                  <a:srgbClr val="FF0000"/>
                </a:solidFill>
                <a:latin typeface="+mj-lt"/>
              </a:rPr>
              <a:t> как </a:t>
            </a:r>
            <a:r>
              <a:rPr lang="ru-RU" b="1" dirty="0">
                <a:latin typeface="+mj-lt"/>
              </a:rPr>
              <a:t>он это сможет достичь наилучшего результата </a:t>
            </a:r>
          </a:p>
        </p:txBody>
      </p:sp>
    </p:spTree>
    <p:extLst>
      <p:ext uri="{BB962C8B-B14F-4D97-AF65-F5344CB8AC3E}">
        <p14:creationId xmlns:p14="http://schemas.microsoft.com/office/powerpoint/2010/main" xmlns="" val="39737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6" y="128471"/>
            <a:ext cx="6871725" cy="916230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tabLst>
                <a:tab pos="523875" algn="l"/>
              </a:tabLst>
            </a:pPr>
            <a:r>
              <a:rPr lang="ru-RU" sz="2800" dirty="0"/>
              <a:t/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30" y="1198559"/>
            <a:ext cx="6566315" cy="3663765"/>
          </a:xfrm>
        </p:spPr>
        <p:txBody>
          <a:bodyPr>
            <a:normAutofit/>
          </a:bodyPr>
          <a:lstStyle/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6020" y="1197405"/>
            <a:ext cx="6871725" cy="277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1500"/>
              </a:spcAft>
            </a:pPr>
            <a:r>
              <a:rPr lang="ru-RU" sz="3200" dirty="0">
                <a:latin typeface="+mj-lt"/>
                <a:ea typeface="Times New Roman"/>
                <a:cs typeface="Times New Roman"/>
              </a:rPr>
              <a:t>Использование </a:t>
            </a:r>
            <a:r>
              <a:rPr lang="ru-RU" sz="3200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РУБРИКИ </a:t>
            </a:r>
            <a:r>
              <a:rPr lang="ru-RU" sz="3200" dirty="0">
                <a:latin typeface="+mj-lt"/>
                <a:ea typeface="Times New Roman"/>
                <a:cs typeface="Times New Roman"/>
              </a:rPr>
              <a:t>— это </a:t>
            </a:r>
            <a:endParaRPr lang="ru-RU" sz="3200" dirty="0" smtClean="0">
              <a:latin typeface="+mj-lt"/>
              <a:ea typeface="Times New Roman"/>
              <a:cs typeface="Times New Roman"/>
            </a:endParaRPr>
          </a:p>
          <a:p>
            <a:pPr>
              <a:lnSpc>
                <a:spcPts val="1650"/>
              </a:lnSpc>
              <a:spcAft>
                <a:spcPts val="1500"/>
              </a:spcAft>
            </a:pPr>
            <a:r>
              <a:rPr lang="ru-RU" sz="3200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высокий </a:t>
            </a:r>
            <a:r>
              <a:rPr lang="ru-RU" sz="32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уровень</a:t>
            </a:r>
            <a:r>
              <a:rPr lang="ru-RU" sz="3200" dirty="0">
                <a:latin typeface="+mj-lt"/>
                <a:ea typeface="Times New Roman"/>
                <a:cs typeface="Times New Roman"/>
              </a:rPr>
              <a:t> </a:t>
            </a:r>
            <a:r>
              <a:rPr lang="ru-RU" sz="3200" dirty="0" smtClean="0">
                <a:latin typeface="+mj-lt"/>
                <a:ea typeface="Times New Roman"/>
                <a:cs typeface="Times New Roman"/>
              </a:rPr>
              <a:t>предоставления</a:t>
            </a:r>
          </a:p>
          <a:p>
            <a:pPr>
              <a:lnSpc>
                <a:spcPts val="1650"/>
              </a:lnSpc>
              <a:spcAft>
                <a:spcPts val="1500"/>
              </a:spcAft>
            </a:pPr>
            <a:r>
              <a:rPr lang="ru-RU" sz="32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каждому</a:t>
            </a:r>
            <a:r>
              <a:rPr lang="ru-RU" sz="3200" dirty="0">
                <a:latin typeface="+mj-lt"/>
                <a:ea typeface="Times New Roman"/>
                <a:cs typeface="Times New Roman"/>
              </a:rPr>
              <a:t> ученику обратной </a:t>
            </a:r>
            <a:endParaRPr lang="ru-RU" sz="3200" dirty="0" smtClean="0">
              <a:latin typeface="+mj-lt"/>
              <a:ea typeface="Times New Roman"/>
              <a:cs typeface="Times New Roman"/>
            </a:endParaRPr>
          </a:p>
          <a:p>
            <a:pPr>
              <a:lnSpc>
                <a:spcPts val="1650"/>
              </a:lnSpc>
              <a:spcAft>
                <a:spcPts val="1500"/>
              </a:spcAft>
            </a:pPr>
            <a:r>
              <a:rPr lang="ru-RU" sz="3200" dirty="0" smtClean="0">
                <a:latin typeface="+mj-lt"/>
                <a:ea typeface="Times New Roman"/>
                <a:cs typeface="Times New Roman"/>
              </a:rPr>
              <a:t>связи</a:t>
            </a:r>
            <a:r>
              <a:rPr lang="ru-RU" sz="3200" dirty="0">
                <a:latin typeface="+mj-lt"/>
                <a:ea typeface="Times New Roman"/>
                <a:cs typeface="Times New Roman"/>
              </a:rPr>
              <a:t>, который говорит гораздо </a:t>
            </a:r>
            <a:endParaRPr lang="ru-RU" sz="3200" dirty="0" smtClean="0">
              <a:latin typeface="+mj-lt"/>
              <a:ea typeface="Times New Roman"/>
              <a:cs typeface="Times New Roman"/>
            </a:endParaRPr>
          </a:p>
          <a:p>
            <a:pPr>
              <a:lnSpc>
                <a:spcPts val="1650"/>
              </a:lnSpc>
              <a:spcAft>
                <a:spcPts val="1500"/>
              </a:spcAft>
            </a:pPr>
            <a:r>
              <a:rPr lang="ru-RU" sz="3200" dirty="0" smtClean="0">
                <a:latin typeface="+mj-lt"/>
                <a:ea typeface="Times New Roman"/>
                <a:cs typeface="Times New Roman"/>
              </a:rPr>
              <a:t>больше </a:t>
            </a:r>
            <a:r>
              <a:rPr lang="ru-RU" sz="3200" dirty="0">
                <a:latin typeface="+mj-lt"/>
                <a:ea typeface="Times New Roman"/>
                <a:cs typeface="Times New Roman"/>
              </a:rPr>
              <a:t>простой оценки, </a:t>
            </a:r>
            <a:endParaRPr lang="ru-RU" sz="3200" dirty="0" smtClean="0">
              <a:latin typeface="+mj-lt"/>
              <a:ea typeface="Times New Roman"/>
              <a:cs typeface="Times New Roman"/>
            </a:endParaRPr>
          </a:p>
          <a:p>
            <a:pPr>
              <a:lnSpc>
                <a:spcPts val="1650"/>
              </a:lnSpc>
              <a:spcAft>
                <a:spcPts val="1500"/>
              </a:spcAft>
            </a:pPr>
            <a:r>
              <a:rPr lang="ru-RU" sz="3200" dirty="0" smtClean="0">
                <a:latin typeface="+mj-lt"/>
                <a:ea typeface="Times New Roman"/>
                <a:cs typeface="Times New Roman"/>
              </a:rPr>
              <a:t>выраженной </a:t>
            </a:r>
            <a:r>
              <a:rPr lang="ru-RU" sz="3200" dirty="0">
                <a:latin typeface="+mj-lt"/>
                <a:ea typeface="Times New Roman"/>
                <a:cs typeface="Times New Roman"/>
              </a:rPr>
              <a:t>числом или буквой</a:t>
            </a:r>
            <a:r>
              <a:rPr lang="ru-RU" sz="3200" dirty="0" smtClean="0">
                <a:latin typeface="+mj-lt"/>
                <a:ea typeface="Times New Roman"/>
                <a:cs typeface="Times New Roman"/>
              </a:rPr>
              <a:t>.</a:t>
            </a:r>
          </a:p>
          <a:p>
            <a:pPr>
              <a:lnSpc>
                <a:spcPts val="1650"/>
              </a:lnSpc>
              <a:spcAft>
                <a:spcPts val="1500"/>
              </a:spcAft>
            </a:pPr>
            <a:endParaRPr lang="ru-RU" sz="3200" dirty="0"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1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6" y="128471"/>
            <a:ext cx="6871725" cy="916230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tabLst>
                <a:tab pos="523875" algn="l"/>
              </a:tabLst>
            </a:pPr>
            <a:r>
              <a:rPr lang="ru-RU" sz="2800" dirty="0"/>
              <a:t/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30" y="739291"/>
            <a:ext cx="6566315" cy="4123034"/>
          </a:xfrm>
        </p:spPr>
        <p:txBody>
          <a:bodyPr>
            <a:normAutofit/>
          </a:bodyPr>
          <a:lstStyle/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5" y="1048259"/>
            <a:ext cx="64090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a typeface="Batang" panose="02030600000101010101" pitchFamily="18" charset="-127"/>
                <a:cs typeface="+mj-cs"/>
              </a:rPr>
              <a:t>ГЛАВНАЯ </a:t>
            </a:r>
            <a:r>
              <a:rPr lang="ru-RU" sz="3200" b="1" dirty="0">
                <a:solidFill>
                  <a:srgbClr val="FF0000"/>
                </a:solidFill>
                <a:ea typeface="Batang" panose="02030600000101010101" pitchFamily="18" charset="-127"/>
                <a:cs typeface="+mj-cs"/>
              </a:rPr>
              <a:t>ЦЕЛЬ</a:t>
            </a:r>
            <a:r>
              <a:rPr lang="ru-RU" sz="3200" b="1" dirty="0">
                <a:ea typeface="Batang" panose="02030600000101010101" pitchFamily="18" charset="-127"/>
                <a:cs typeface="+mj-cs"/>
              </a:rPr>
              <a:t> ФОРМИРУЮЩЕГО ОЦЕНИВАНИЯ –</a:t>
            </a:r>
            <a:br>
              <a:rPr lang="ru-RU" sz="3200" b="1" dirty="0">
                <a:ea typeface="Batang" panose="02030600000101010101" pitchFamily="18" charset="-127"/>
                <a:cs typeface="+mj-cs"/>
              </a:rPr>
            </a:br>
            <a:r>
              <a:rPr lang="ru-RU" sz="3200" b="1" dirty="0">
                <a:ea typeface="Batang" panose="02030600000101010101" pitchFamily="18" charset="-127"/>
                <a:cs typeface="+mj-cs"/>
              </a:rPr>
              <a:t> </a:t>
            </a:r>
            <a:r>
              <a:rPr lang="ru-RU" sz="3200" b="1" dirty="0">
                <a:solidFill>
                  <a:srgbClr val="FF0000"/>
                </a:solidFill>
                <a:ea typeface="Batang" panose="02030600000101010101" pitchFamily="18" charset="-127"/>
                <a:cs typeface="+mj-cs"/>
              </a:rPr>
              <a:t>УЛУЧШЕНИЕ РЕЗУЛЬТАТОВ</a:t>
            </a:r>
            <a:r>
              <a:rPr lang="ru-RU" sz="3200" b="1" dirty="0">
                <a:ea typeface="Batang" panose="02030600000101010101" pitchFamily="18" charset="-127"/>
                <a:cs typeface="+mj-cs"/>
              </a:rPr>
              <a:t>, а НЕ ИХ ИЗМЕРЕНИЕ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71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1424" y="1198562"/>
            <a:ext cx="6323023" cy="351106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См. д/з №1 по итогам первого семинара.</a:t>
            </a:r>
          </a:p>
          <a:p>
            <a:pPr algn="just"/>
            <a:r>
              <a:rPr lang="ru-RU" b="1" dirty="0" smtClean="0"/>
              <a:t> Составить рубрику (и) по заданиям, которые вынесены на оценочный результат в вашей дорожной карте.</a:t>
            </a:r>
          </a:p>
          <a:p>
            <a:pPr algn="just"/>
            <a:r>
              <a:rPr lang="ru-RU" b="1" dirty="0" smtClean="0"/>
              <a:t>Апробировать и проанализировать эффективность </a:t>
            </a:r>
            <a:r>
              <a:rPr lang="ru-RU" b="1" smtClean="0"/>
              <a:t>применения рубрики.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32223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t="4276" r="36699" b="22749"/>
          <a:stretch/>
        </p:blipFill>
        <p:spPr bwMode="auto">
          <a:xfrm>
            <a:off x="3197655" y="1044700"/>
            <a:ext cx="3762375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«Перестаньте УЧИТЬ </a:t>
            </a:r>
            <a:br>
              <a:rPr lang="ru-RU" dirty="0" smtClean="0"/>
            </a:br>
            <a:r>
              <a:rPr lang="ru-RU" dirty="0" smtClean="0"/>
              <a:t>Начните ДУМАТЬ!»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6" y="1197408"/>
            <a:ext cx="6719019" cy="2748687"/>
          </a:xfrm>
        </p:spPr>
        <p:txBody>
          <a:bodyPr/>
          <a:lstStyle/>
          <a:p>
            <a:r>
              <a:rPr lang="en-US" dirty="0"/>
              <a:t>Jacob </a:t>
            </a:r>
            <a:r>
              <a:rPr lang="en-US" dirty="0" smtClean="0"/>
              <a:t>Barnett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t="6271" r="37660" b="23889"/>
          <a:stretch/>
        </p:blipFill>
        <p:spPr bwMode="auto">
          <a:xfrm>
            <a:off x="143555" y="1808225"/>
            <a:ext cx="3705225" cy="233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6590" y="3946095"/>
            <a:ext cx="458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«Забудьте что знаете,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начните мыслить»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3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преподавательских умений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55" y="1197405"/>
            <a:ext cx="43204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Компетентность в планировании </a:t>
            </a:r>
          </a:p>
          <a:p>
            <a:pPr latinLnBrk="1"/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• </a:t>
            </a: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высокий 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темп работы</a:t>
            </a:r>
          </a:p>
          <a:p>
            <a:pPr latinLnBrk="1"/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• концентрация 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и переключение внимания </a:t>
            </a:r>
            <a:endParaRPr lang="ru-RU" sz="1400" b="1" dirty="0" smtClean="0">
              <a:latin typeface="+mj-lt"/>
              <a:cs typeface="Arial" panose="020B0604020202020204" pitchFamily="34" charset="0"/>
            </a:endParaRPr>
          </a:p>
          <a:p>
            <a:pPr latinLnBrk="1"/>
            <a:r>
              <a:rPr lang="ru-RU" sz="1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  учеников</a:t>
            </a:r>
            <a:endParaRPr lang="ru-RU" sz="1400" b="1" dirty="0">
              <a:latin typeface="+mj-lt"/>
              <a:cs typeface="Arial" panose="020B0604020202020204" pitchFamily="34" charset="0"/>
            </a:endParaRPr>
          </a:p>
          <a:p>
            <a:pPr latinLnBrk="1"/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• многообразие 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форм презентации </a:t>
            </a: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материала</a:t>
            </a:r>
          </a:p>
          <a:p>
            <a:pPr latinLnBrk="1"/>
            <a:endParaRPr lang="ru-RU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latinLnBrk="1"/>
            <a:r>
              <a:rPr lang="ru-RU" sz="14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Компетентность в управлении </a:t>
            </a:r>
          </a:p>
          <a:p>
            <a:pPr latinLnBrk="1"/>
            <a:r>
              <a:rPr lang="ru-RU" sz="14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• </a:t>
            </a: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максимальная </a:t>
            </a:r>
            <a:r>
              <a:rPr lang="ru-RU" sz="1400" b="1" dirty="0" err="1">
                <a:latin typeface="+mj-lt"/>
                <a:cs typeface="Arial" panose="020B0604020202020204" pitchFamily="34" charset="0"/>
              </a:rPr>
              <a:t>включённость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 всех учеников</a:t>
            </a:r>
          </a:p>
          <a:p>
            <a:pPr latinLnBrk="1"/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• разнообразие 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форм работы и заданий </a:t>
            </a:r>
          </a:p>
          <a:p>
            <a:pPr latinLnBrk="1"/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• сотрудничество 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между учителем и детьми </a:t>
            </a:r>
            <a:endParaRPr lang="ru-RU" sz="1400" b="1" dirty="0" smtClean="0">
              <a:latin typeface="+mj-lt"/>
              <a:cs typeface="Arial" panose="020B0604020202020204" pitchFamily="34" charset="0"/>
            </a:endParaRPr>
          </a:p>
          <a:p>
            <a:pPr latinLnBrk="1"/>
            <a:endParaRPr lang="ru-RU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latinLnBrk="1"/>
            <a:r>
              <a:rPr lang="ru-RU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Соответствие потребностям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учеников</a:t>
            </a:r>
          </a:p>
          <a:p>
            <a:pPr latinLnBrk="1"/>
            <a:endParaRPr lang="ru-RU" sz="1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latinLnBrk="1"/>
            <a:r>
              <a:rPr lang="ru-RU" sz="14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• </a:t>
            </a: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учет 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индивидуальных потребностей учащихся</a:t>
            </a:r>
          </a:p>
          <a:p>
            <a:pPr latinLnBrk="1"/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• дифференциация 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заданий по сложности и </a:t>
            </a:r>
            <a:endParaRPr lang="ru-RU" sz="1400" b="1" dirty="0" smtClean="0">
              <a:latin typeface="+mj-lt"/>
              <a:cs typeface="Arial" panose="020B0604020202020204" pitchFamily="34" charset="0"/>
            </a:endParaRPr>
          </a:p>
          <a:p>
            <a:pPr latinLnBrk="1"/>
            <a:r>
              <a:rPr lang="ru-RU" sz="1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  объёму</a:t>
            </a:r>
            <a:endParaRPr lang="ru-RU" sz="1400" b="1" dirty="0">
              <a:latin typeface="+mj-lt"/>
              <a:cs typeface="Arial" panose="020B0604020202020204" pitchFamily="34" charset="0"/>
            </a:endParaRPr>
          </a:p>
          <a:p>
            <a:pPr latinLnBrk="1"/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• использование 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творческих заданий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2666" y="1350113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Обеспечение активности 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учеников</a:t>
            </a:r>
          </a:p>
          <a:p>
            <a:endParaRPr lang="ru-RU" sz="1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• самостоятельная 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работа в группах и парах</a:t>
            </a:r>
          </a:p>
          <a:p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• эмоциональная </a:t>
            </a:r>
            <a:r>
              <a:rPr lang="ru-RU" sz="1400" b="1" dirty="0" err="1">
                <a:latin typeface="+mj-lt"/>
                <a:cs typeface="Arial" panose="020B0604020202020204" pitchFamily="34" charset="0"/>
              </a:rPr>
              <a:t>вовлечённость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 учеников</a:t>
            </a:r>
          </a:p>
          <a:p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• построение 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коммуникации между учениками</a:t>
            </a:r>
          </a:p>
          <a:p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• индивидуальная 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работа и обратная </a:t>
            </a: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связь</a:t>
            </a:r>
          </a:p>
          <a:p>
            <a:endParaRPr lang="ru-RU" sz="1400" dirty="0">
              <a:latin typeface="+mj-lt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Использование разнообразных методов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оценивания</a:t>
            </a:r>
          </a:p>
          <a:p>
            <a:endParaRPr lang="ru-RU" sz="1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• </a:t>
            </a: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разнообразие 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инструментов оценивания</a:t>
            </a:r>
          </a:p>
          <a:p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• оценивание 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для управления учебным процессом </a:t>
            </a:r>
          </a:p>
          <a:p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• групповое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, индивидуальное </a:t>
            </a:r>
            <a:r>
              <a:rPr lang="ru-RU" sz="1400" b="1" dirty="0" err="1">
                <a:latin typeface="+mj-lt"/>
                <a:cs typeface="Arial" panose="020B0604020202020204" pitchFamily="34" charset="0"/>
              </a:rPr>
              <a:t>самооценивание</a:t>
            </a:r>
            <a:endParaRPr lang="ru-RU" sz="14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prstClr val="black"/>
                </a:solidFill>
                <a:ea typeface="Batang" panose="02030600000101010101" pitchFamily="18" charset="-127"/>
              </a:rPr>
              <a:t>Что надо изменить, для того чтобы успешно </a:t>
            </a:r>
            <a:br>
              <a:rPr lang="ru-RU" sz="2400" dirty="0">
                <a:solidFill>
                  <a:prstClr val="black"/>
                </a:solidFill>
                <a:ea typeface="Batang" panose="02030600000101010101" pitchFamily="18" charset="-127"/>
              </a:rPr>
            </a:br>
            <a:r>
              <a:rPr lang="ru-RU" sz="2400" dirty="0">
                <a:solidFill>
                  <a:prstClr val="black"/>
                </a:solidFill>
                <a:ea typeface="Batang" panose="02030600000101010101" pitchFamily="18" charset="-127"/>
              </a:rPr>
              <a:t>перейти к новой системе оценивания? </a:t>
            </a:r>
            <a:r>
              <a:rPr lang="ru-RU" sz="2400" dirty="0" smtClean="0">
                <a:solidFill>
                  <a:prstClr val="black"/>
                </a:solidFill>
                <a:ea typeface="Batang" panose="02030600000101010101" pitchFamily="18" charset="-127"/>
              </a:rPr>
              <a:t/>
            </a:r>
            <a:br>
              <a:rPr lang="ru-RU" sz="2400" dirty="0" smtClean="0">
                <a:solidFill>
                  <a:prstClr val="black"/>
                </a:solidFill>
                <a:ea typeface="Batang" panose="02030600000101010101" pitchFamily="18" charset="-127"/>
              </a:rPr>
            </a:br>
            <a:r>
              <a:rPr lang="ru-RU" sz="2400" dirty="0">
                <a:solidFill>
                  <a:prstClr val="black"/>
                </a:solidFill>
                <a:ea typeface="Batang" panose="02030600000101010101" pitchFamily="18" charset="-127"/>
              </a:rPr>
              <a:t/>
            </a:r>
            <a:br>
              <a:rPr lang="ru-RU" sz="2400" dirty="0">
                <a:solidFill>
                  <a:prstClr val="black"/>
                </a:solidFill>
                <a:ea typeface="Batang" panose="02030600000101010101" pitchFamily="18" charset="-127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8774746"/>
              </p:ext>
            </p:extLst>
          </p:nvPr>
        </p:nvGraphicFramePr>
        <p:xfrm>
          <a:off x="251520" y="1131590"/>
          <a:ext cx="4651008" cy="366196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38500" dist="50800" dir="5400000" sy="-100000" algn="bl" rotWithShape="0"/>
                </a:effectLst>
                <a:tableStyleId>{21E4AEA4-8DFA-4A89-87EB-49C32662AFE0}</a:tableStyleId>
              </a:tblPr>
              <a:tblGrid>
                <a:gridCol w="2901395"/>
                <a:gridCol w="1749613"/>
              </a:tblGrid>
              <a:tr h="691550"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Переход</a:t>
                      </a: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Традиционных письменных работ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Неявных критериев оценивания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Оценивания учителем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Конкуренции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Оценки результата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Оценивания знаний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Значимости и важности оценки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Итогового суммарного оценивания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433" marR="47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006810015"/>
              </p:ext>
            </p:extLst>
          </p:nvPr>
        </p:nvGraphicFramePr>
        <p:xfrm>
          <a:off x="4860032" y="1131590"/>
          <a:ext cx="3970330" cy="3665259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38500" dist="50800" dir="5400000" sy="-100000" algn="bl" rotWithShape="0"/>
                </a:effectLst>
                <a:tableStyleId>{93296810-A885-4BE3-A3E7-6D5BEEA58F35}</a:tableStyleId>
              </a:tblPr>
              <a:tblGrid>
                <a:gridCol w="3970330"/>
              </a:tblGrid>
              <a:tr h="718916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4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Творческим, исследовательским работам, проектам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49557" marR="49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4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Четким и прозрачным критериям оценивания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49557" marR="49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Оцениванию совместно с учащимися или при их участии 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49557" marR="49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4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Сотрудничеству, сотворчеству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49557" marR="49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4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Оцениванию процесса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49557" marR="49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4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Оцениванию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</a:rPr>
                        <a:t>метапредметных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 умений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49557" marR="49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4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Значимости и важности познания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49557" marR="49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Развивающему оцениванию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49557" marR="49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Стрелка вправо 9"/>
          <p:cNvSpPr>
            <a:spLocks noChangeArrowheads="1"/>
          </p:cNvSpPr>
          <p:nvPr/>
        </p:nvSpPr>
        <p:spPr bwMode="auto">
          <a:xfrm>
            <a:off x="3419872" y="2787774"/>
            <a:ext cx="1301069" cy="864096"/>
          </a:xfrm>
          <a:prstGeom prst="rightArrow">
            <a:avLst>
              <a:gd name="adj1" fmla="val 50000"/>
              <a:gd name="adj2" fmla="val 6212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11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1763688" y="1131594"/>
            <a:ext cx="7139136" cy="4104455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      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3885" y="3"/>
            <a:ext cx="5191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Хороший ученик тот, </a:t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кто учится быть независимым или учится обучаться вместе с другими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</a:br>
            <a:endParaRPr lang="ru-RU" sz="2000" dirty="0"/>
          </a:p>
        </p:txBody>
      </p:sp>
      <p:pic>
        <p:nvPicPr>
          <p:cNvPr id="6" name="Picture 7" descr="C:\Users\Нэлли\Pictures\дорожнаякарта\kanban-powerpoint-template-free-agile-powerpoint-templates-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614" y="1170418"/>
            <a:ext cx="4458512" cy="33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75" y="1170415"/>
            <a:ext cx="3582104" cy="342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82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3887" y="128473"/>
            <a:ext cx="7019121" cy="1207699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tabLst>
                <a:tab pos="523875" algn="l"/>
              </a:tabLs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30" y="1198559"/>
            <a:ext cx="6566315" cy="3663765"/>
          </a:xfrm>
        </p:spPr>
        <p:txBody>
          <a:bodyPr>
            <a:normAutofit/>
          </a:bodyPr>
          <a:lstStyle/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021" y="31995"/>
            <a:ext cx="6871005" cy="498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3887" y="128473"/>
            <a:ext cx="7019121" cy="1207699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tabLst>
                <a:tab pos="523875" algn="l"/>
              </a:tabLst>
            </a:pPr>
            <a:r>
              <a:rPr lang="ru-RU" sz="2800" b="1" dirty="0">
                <a:solidFill>
                  <a:prstClr val="black"/>
                </a:solidFill>
                <a:effectLst/>
                <a:ea typeface="Times New Roman"/>
                <a:cs typeface="Calibri"/>
              </a:rPr>
              <a:t>Что должен знать ученик и </a:t>
            </a:r>
            <a:r>
              <a:rPr lang="ru-RU" sz="2800" b="1" dirty="0" smtClean="0">
                <a:solidFill>
                  <a:prstClr val="black"/>
                </a:solidFill>
                <a:effectLst/>
                <a:ea typeface="Times New Roman"/>
                <a:cs typeface="Calibri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effectLst/>
                <a:ea typeface="Times New Roman"/>
                <a:cs typeface="Calibri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</a:rPr>
              <a:t>что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</a:rPr>
              <a:t>должен сделать учитель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30" y="1198559"/>
            <a:ext cx="6566315" cy="3663765"/>
          </a:xfrm>
        </p:spPr>
        <p:txBody>
          <a:bodyPr>
            <a:normAutofit fontScale="85000" lnSpcReduction="20000"/>
          </a:bodyPr>
          <a:lstStyle/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900" b="1" dirty="0" smtClean="0">
                <a:solidFill>
                  <a:schemeClr val="tx1"/>
                </a:solidFill>
              </a:rPr>
              <a:t>Основная </a:t>
            </a:r>
            <a:r>
              <a:rPr lang="ru-RU" sz="1900" b="1" dirty="0">
                <a:solidFill>
                  <a:schemeClr val="tx1"/>
                </a:solidFill>
              </a:rPr>
              <a:t>цель формирующего оценивания – мотивировать учащегося на дальнейшее обучение через планирование целей и путей их достижения.</a:t>
            </a:r>
            <a:endParaRPr lang="en-US" sz="1900" b="1" dirty="0">
              <a:solidFill>
                <a:schemeClr val="tx1"/>
              </a:solidFill>
            </a:endParaRPr>
          </a:p>
        </p:txBody>
      </p:sp>
      <p:pic>
        <p:nvPicPr>
          <p:cNvPr id="7" name="Picture 7" descr="MCj007875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" y="3640685"/>
            <a:ext cx="2290575" cy="18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7134933"/>
              </p:ext>
            </p:extLst>
          </p:nvPr>
        </p:nvGraphicFramePr>
        <p:xfrm>
          <a:off x="2281425" y="1044700"/>
          <a:ext cx="8229600" cy="2744153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74415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23875" algn="l"/>
                        </a:tabLs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Знать </a:t>
                      </a: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конечную цель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23875" algn="l"/>
                        </a:tabLs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Предоставить  ясную и понятную цель изучения темы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23875" algn="l"/>
                        </a:tabLs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Привести примеры или модели слабых и сильных работ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23875" algn="l"/>
                        </a:tabLs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Знать на каком этапе освоения темы находятся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23875" algn="l"/>
                        </a:tabLs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Организовать  систематическую описательную обратную связь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23875" algn="l"/>
                        </a:tabLs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Обучить учащихся постановке цели и само оцениванию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23875" algn="l"/>
                        </a:tabLs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Знать, как закрыть пробел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23875" algn="l"/>
                        </a:tabLs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Разрабатывать уроки, направленные на отработку конкретного пробела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23875" algn="l"/>
                        </a:tabLs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Обучать </a:t>
                      </a:r>
                      <a:r>
                        <a:rPr lang="ru-RU" sz="1600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сфокусированному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повторению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97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31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50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ater design templat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1828</Words>
  <Application>Microsoft Office PowerPoint</Application>
  <PresentationFormat>Экран (16:9)</PresentationFormat>
  <Paragraphs>456</Paragraphs>
  <Slides>29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Office Theme</vt:lpstr>
      <vt:lpstr>Waveform</vt:lpstr>
      <vt:lpstr>1_Waveform</vt:lpstr>
      <vt:lpstr>Theater design template</vt:lpstr>
      <vt:lpstr>Тема Office</vt:lpstr>
      <vt:lpstr>2_Waveform</vt:lpstr>
      <vt:lpstr>Формирующее оценивание Рубрика  </vt:lpstr>
      <vt:lpstr>Слайд 2</vt:lpstr>
      <vt:lpstr>«Перестаньте УЧИТЬ  Начните ДУМАТЬ!» </vt:lpstr>
      <vt:lpstr>Стандарт преподавательских умений</vt:lpstr>
      <vt:lpstr>Что надо изменить, для того чтобы успешно  перейти к новой системе оценивания?   </vt:lpstr>
      <vt:lpstr>Слайд 6</vt:lpstr>
      <vt:lpstr> </vt:lpstr>
      <vt:lpstr>Что должен знать ученик и  что должен сделать учитель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</vt:lpstr>
      <vt:lpstr>постановка цели по таксономии БЛУМА</vt:lpstr>
      <vt:lpstr>постановка цели по таксономии БЛУМА</vt:lpstr>
      <vt:lpstr>Что такое РУБРИКА? </vt:lpstr>
      <vt:lpstr>Слайд 21</vt:lpstr>
      <vt:lpstr>Слайд 22</vt:lpstr>
      <vt:lpstr>Слайд 23</vt:lpstr>
      <vt:lpstr>На каких этапах прохождения темы применять РУБРИКУ ? КРИТЕРИИ ОЦЕНИВАНИЯ ПИСЬМЕННОГО ЗАДАНИЯ </vt:lpstr>
      <vt:lpstr>ДОСТОИНСТВА и НЕДОСТАТКИ</vt:lpstr>
      <vt:lpstr>Насколько  РУБРИКА  эффективна? </vt:lpstr>
      <vt:lpstr> </vt:lpstr>
      <vt:lpstr> 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б41</cp:lastModifiedBy>
  <cp:revision>228</cp:revision>
  <dcterms:created xsi:type="dcterms:W3CDTF">2013-08-21T19:17:07Z</dcterms:created>
  <dcterms:modified xsi:type="dcterms:W3CDTF">2018-08-27T07:55:14Z</dcterms:modified>
</cp:coreProperties>
</file>