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70" r:id="rId5"/>
    <p:sldId id="260" r:id="rId6"/>
    <p:sldId id="269" r:id="rId7"/>
    <p:sldId id="263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2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8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9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0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2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3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3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5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9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3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56D0-67F9-441C-8091-F1B605CB58FD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219A7-7980-4E2D-9575-27EAA1C54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8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ra\Desktop\zimniy-les-solnechnyy-svet-1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1714480" y="1285860"/>
            <a:ext cx="1080120" cy="96644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1" y="3120133"/>
            <a:ext cx="7772400" cy="147002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150" normalizeH="0" baseline="0" noProof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j-ea"/>
                <a:cs typeface="+mj-cs"/>
              </a:rPr>
              <a:t>Мальчик - Звезда</a:t>
            </a:r>
            <a:endParaRPr kumimoji="0" lang="ru-RU" sz="4400" b="1" i="1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65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ra\Desktop\wpid-shooting-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1907704" y="1742478"/>
            <a:ext cx="504056" cy="432048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театр\сценарий звездный мальчик\stock-photo-winter-scene-of-an-english-village-church-and-cemetery-21713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b="6111"/>
          <a:stretch/>
        </p:blipFill>
        <p:spPr bwMode="auto">
          <a:xfrm>
            <a:off x="3059832" y="0"/>
            <a:ext cx="6084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театр\сценарий звездный мальчик\stock-photo-plymouth-ma-july-a-female-colonist-rests-at-plimoth-plantation-july-in-plymouth-ma-540099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"/>
          <a:stretch/>
        </p:blipFill>
        <p:spPr bwMode="auto">
          <a:xfrm>
            <a:off x="0" y="8384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еатр\сценарий звездный мальчик\english-vi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01" y="0"/>
            <a:ext cx="9632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ra\Desktop\Bad-homburg-schlosshof-kastanie-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театр\сценарий звездный мальчик\deerpark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ara\Desktop\mXPhA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140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56" y="3717032"/>
            <a:ext cx="1713521" cy="1640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еатр\сценарий звездный мальчик\758286e44f89ca18266cf03ffa3bbc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театр\сценарий звездный мальчик\b96c3fadd3fb327b5c0be5db9b065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2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3043102"/>
            <a:ext cx="5064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orte" panose="03060902040502070203" pitchFamily="66" charset="0"/>
              </a:rPr>
              <a:t>Мальчик - Звезда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 flipV="1">
            <a:off x="3923928" y="1729792"/>
            <a:ext cx="1776830" cy="1126988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Star-Child  by Oscar Wilde</dc:title>
  <dc:creator>yara</dc:creator>
  <cp:lastModifiedBy>Нэлли</cp:lastModifiedBy>
  <cp:revision>34</cp:revision>
  <dcterms:created xsi:type="dcterms:W3CDTF">2016-11-18T19:47:24Z</dcterms:created>
  <dcterms:modified xsi:type="dcterms:W3CDTF">2017-08-30T10:17:20Z</dcterms:modified>
</cp:coreProperties>
</file>