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Default ContentType="application/x-fontdata" Extension="fntdata"/>
  <Override ContentType="application/vnd.openxmlformats-officedocument.presentationml.tags+xml" PartName="/ppt/tags/tag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embeddedFontLst>
    <p:embeddedFont>
      <p:font typeface="Century" pitchFamily="18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966D-54F8-4513-9F3F-95F04350E2F5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008E-96F4-432C-B940-F945D1A8EE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36512" y="4437112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564904"/>
            <a:ext cx="8784976" cy="1473417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История России – это история воинского подвига простого солдата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44008" y="5157192"/>
            <a:ext cx="4320480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Презентация о событиях в Чечне подготовлена Криворучко Вячеславом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Вячеславовичем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221088"/>
            <a:ext cx="8784976" cy="242515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этих условиях власти решили пойти на штурм здания больницы.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Из-за утечки информации террористы успели подготовиться к отражению штурма, продолжавшегося четыре часа; в итоге спецназ отбил все корпуса (кроме главного), освободив 95 заложников. Потери спецназа составили три человека убитыми.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этот же день была предпринята неудачная вторая попытка штурма.</a:t>
            </a:r>
          </a:p>
        </p:txBody>
      </p:sp>
      <p:pic>
        <p:nvPicPr>
          <p:cNvPr id="5" name="Picture 3" descr="C:\Users\Олеся\Pictures\1995-07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553" y="116632"/>
            <a:ext cx="7604894" cy="40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280777"/>
            <a:ext cx="8784976" cy="1532599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После провала силовых действий по освобождению заложников, начались переговоры между тогдашним председателем правительства РФ Виктором Черномырдиным и полевым командиром Шамилем Басаевым. </a:t>
            </a:r>
          </a:p>
        </p:txBody>
      </p:sp>
      <p:pic>
        <p:nvPicPr>
          <p:cNvPr id="7" name="Picture 2" descr="C:\Users\Олеся\Pictures\budenovsk-23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73" y="188640"/>
            <a:ext cx="365495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299" y="188640"/>
            <a:ext cx="3801149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06580"/>
            <a:ext cx="3672408" cy="6592574"/>
          </a:xfr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Террористам были предоставлены автобусы, на которых они вместе со 120 заложниками прибыли в чеченское село </a:t>
            </a:r>
            <a:r>
              <a:rPr lang="ru-RU" sz="2200" dirty="0" err="1" smtClean="0">
                <a:solidFill>
                  <a:schemeClr val="tx1"/>
                </a:solidFill>
                <a:latin typeface="Century" pitchFamily="18" charset="0"/>
              </a:rPr>
              <a:t>Зандак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, где заложники были отпущены.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Общие потери российской стороны, по официальным данным, составили 143 человека (из которых 46 являлись сотрудниками силовых структур) и 415 раненных, потери террористов — 19 убитыми и 20 раненными.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00063"/>
            <a:ext cx="5062016" cy="429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95936" y="4973330"/>
            <a:ext cx="489654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>
                <a:latin typeface="Century" pitchFamily="18" charset="0"/>
              </a:rPr>
              <a:t>Шамиль Басаев в автобусе с </a:t>
            </a:r>
            <a:r>
              <a:rPr lang="ru-RU" dirty="0" smtClean="0">
                <a:latin typeface="Century" pitchFamily="18" charset="0"/>
              </a:rPr>
              <a:t>заложниками.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3463"/>
            <a:ext cx="3816424" cy="6031075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С самого начала чеченской кампании российские спецслужбы неоднократно пытались ликвидировать Джохара Дудаева.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Попытки подослать убийц заканчивались неудачно. Удалось выяснить, что Дудаев часто разговаривает по спутниковому телефону.</a:t>
            </a:r>
            <a:endParaRPr lang="ru-RU" sz="2400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663" y="571500"/>
            <a:ext cx="46958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506126"/>
            <a:ext cx="9144000" cy="3379258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Дудаев был убит, но это не изменило ситуацию, в августе 1996 отряды боевиков, спустившихся с гор, перешли в наступление  и отбили у федеральных войск город Грозный.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После этого в г. Хасавюрт  были подписаны соглашения, предусматривавшие вывод федеральных войск с территории Чечни и проведение демократических выборов.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Новое чеченское руководство, возглавленное президентом А.Масхадовым расценили договор как фактическое признание независимости Чечни. </a:t>
            </a:r>
          </a:p>
        </p:txBody>
      </p:sp>
      <p:pic>
        <p:nvPicPr>
          <p:cNvPr id="9" name="Picture 5" descr="C:\Users\Олеся\Pictures\268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6632"/>
            <a:ext cx="447460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32040" y="1464225"/>
            <a:ext cx="4032448" cy="15327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31 августа 1996  года </a:t>
            </a:r>
            <a:r>
              <a:rPr lang="ru-RU" dirty="0" smtClean="0">
                <a:latin typeface="Century" pitchFamily="18" charset="0"/>
              </a:rPr>
              <a:t>подписано Хасавюртовское соглашение – А.Масхадов и А.Лебедь.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latin typeface="Century" pitchFamily="18" charset="0"/>
              </a:rPr>
              <a:t>Окончание первой  чеченской войны.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05493"/>
            <a:ext cx="8784976" cy="1163267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После подписания Хасавюртовских соглашений и вывода российских войск в 1996 году мира и спокойствия в Чечне и прилегающих к ней регионах не наступило.</a:t>
            </a:r>
          </a:p>
        </p:txBody>
      </p:sp>
      <p:pic>
        <p:nvPicPr>
          <p:cNvPr id="5" name="i-main-pic" descr="Картинка 24 из 6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457" y="1340768"/>
            <a:ext cx="6739086" cy="532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130784"/>
            <a:ext cx="9144000" cy="2754600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Чеченские криминальные структуры безнаказанно делали бизнес на массовых похищениях людей.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Регулярно происходил захват заложников с целью выкупа - как официальных российских представителей, так и иностранных граждан работавших в Чечне, журналистов, сотрудников гуманитарных организаций, религиозных миссионеров и даже людей, приезжавших на похороны родственников. </a:t>
            </a:r>
          </a:p>
        </p:txBody>
      </p:sp>
      <p:pic>
        <p:nvPicPr>
          <p:cNvPr id="5" name="Picture 3" descr="C:\Users\Олеся\Pictures\3a223b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160" y="116632"/>
            <a:ext cx="59296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116632"/>
            <a:ext cx="4176464" cy="3785652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частности, в </a:t>
            </a:r>
            <a:r>
              <a:rPr lang="ru-RU" sz="2000" dirty="0" err="1" smtClean="0">
                <a:solidFill>
                  <a:schemeClr val="tx1"/>
                </a:solidFill>
                <a:latin typeface="Century" pitchFamily="18" charset="0"/>
              </a:rPr>
              <a:t>Надтеречном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районе в ноябре 1997 года были захвачены два гражданина Украины, приехавшие на похороны матери, в 1998 году в соседних республиках Северного Кавказа регулярно похищались и вывозились в Чечню турецкие строители и бизнесмены.</a:t>
            </a:r>
          </a:p>
        </p:txBody>
      </p:sp>
      <p:pic>
        <p:nvPicPr>
          <p:cNvPr id="7" name="Picture 3" descr="C:\Users\Олеся\Pictures\4749482741e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" y="332656"/>
            <a:ext cx="46381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3986768"/>
            <a:ext cx="8784976" cy="27546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В января 1998 года во Владикавказе /Северная Осетия/ похищен гражданин Франции, представитель Верховного комиссара ООН по делам беженцев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Венсент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Коштель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. Он был освобожден в Чечне 11 месяцев спустя.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3 октября 1998 г. в Грозном похищены четыре сотрудника британской фирмы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Грейнджер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телеком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”, в декабре они были жестоко убиты и обезглавлены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42113"/>
            <a:ext cx="8784976" cy="2271263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Значительную роль в жизни Чечни стали играть многочисленные арабские наёмники. Главной их целью стала дестабилизация положения в соседних с Чечнёй российских регионах и распространение идей сепаратизма на северокавказские республики (в первую очередь Дагестан, Карачаево-Черкесия, Кабардино-Балкария).</a:t>
            </a:r>
          </a:p>
        </p:txBody>
      </p:sp>
      <p:pic>
        <p:nvPicPr>
          <p:cNvPr id="5" name="Picture 4" descr="C:\Users\Олеся\Pictures\634f1cb747dc763e28e0f909ea8975e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88640"/>
            <a:ext cx="6048672" cy="42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203833"/>
            <a:ext cx="8784976" cy="1609543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Осенью 1999 г. </a:t>
            </a: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началась вторая чеченская война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. Отряды боевиков вторглись на территорию Дагестана.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23 сентября 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российские войска начали массированные бомбардировки Грозного 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44" y="116632"/>
            <a:ext cx="7243712" cy="496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28179"/>
            <a:ext cx="4608512" cy="6001643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В 1991 г. Чечня провозгласила независимость и выход из состава СССР и РСФСР, президентом самопровозглашенного государства стал бывший советский генерал Джохар Дудаев. Под  флагом борьбы за национальную независимость в Чечне возник криминальный режим, постоянным явлением стали нелегальная торговля нефтью, грабежи поездов, расправа над русскоязычными жителями.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71500"/>
            <a:ext cx="38766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946392"/>
            <a:ext cx="8784976" cy="1938992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8 сентября 1999 года 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23 часа 59 минут 58 секунд на первом этаже 9-этажного жилого дома № 19 по улице Гурьянова (район Печатники, юго-восток Москвы) произошёл взрыв. Два подъезда дома № 19 были полностью уничтожены. Взрывной волной были деформированы конструкции соседнего дома № 17.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863" y="44624"/>
            <a:ext cx="730827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421454"/>
            <a:ext cx="8784976" cy="1247906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По официальным данным, в результате взрыва погибли 100 человек, 690 человек получили ранения различной степени тяжести или пострадали в той или иной мере, получив моральную травму.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16632"/>
            <a:ext cx="7000875" cy="519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58788"/>
            <a:ext cx="9144000" cy="594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-main-pic" descr="Картинка 6 из 7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653489"/>
            <a:ext cx="9144000" cy="2159887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 Сломив сопротивление боевиков силой войск армии и МВД Кремль сделал ставку на «</a:t>
            </a:r>
            <a:r>
              <a:rPr lang="ru-RU" sz="2200" dirty="0" err="1" smtClean="0">
                <a:solidFill>
                  <a:schemeClr val="tx1"/>
                </a:solidFill>
                <a:latin typeface="Century" pitchFamily="18" charset="0"/>
              </a:rPr>
              <a:t>чеченизацию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» конфликта и переманиванию на свою сторону части элиты и бывших боевиков.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Так, во главе  администрации Чечни в 2000 стал бывший сторонник сепаратистов, главный муфтий Чечни </a:t>
            </a:r>
            <a:r>
              <a:rPr lang="ru-RU" sz="2200" b="1" dirty="0" smtClean="0">
                <a:solidFill>
                  <a:schemeClr val="tx1"/>
                </a:solidFill>
                <a:latin typeface="Century" pitchFamily="18" charset="0"/>
              </a:rPr>
              <a:t>Ахмат Кадыров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4682" y="116631"/>
            <a:ext cx="7574636" cy="446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49080"/>
            <a:ext cx="8784976" cy="2754600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Боевики, напротив, сделали ставку на интернационализацию конфликта, вовлекая в свою борьбу вооруженные отряды </a:t>
            </a:r>
            <a:r>
              <a:rPr lang="ru-RU" sz="2000" dirty="0" err="1" smtClean="0">
                <a:solidFill>
                  <a:schemeClr val="tx1"/>
                </a:solidFill>
                <a:latin typeface="Century" pitchFamily="18" charset="0"/>
              </a:rPr>
              <a:t>нечеченского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происхождения.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К началу 2005 года, после уничтожения Масхадова, Хаттаба, Бараева, Абу </a:t>
            </a:r>
            <a:r>
              <a:rPr lang="ru-RU" sz="2000" dirty="0" err="1" smtClean="0">
                <a:solidFill>
                  <a:schemeClr val="tx1"/>
                </a:solidFill>
                <a:latin typeface="Century" pitchFamily="18" charset="0"/>
              </a:rPr>
              <a:t>аль-Валида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и многих других полевых командиров, интенсивность диверсионно-террористической деятельности боевиков значительно снизилась.</a:t>
            </a:r>
          </a:p>
        </p:txBody>
      </p:sp>
      <p:pic>
        <p:nvPicPr>
          <p:cNvPr id="7" name="Picture 4" descr="C:\Users\Олеся\Pictures\3RIA-172218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50407" y="-4510"/>
            <a:ext cx="5843186" cy="415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49080"/>
            <a:ext cx="8784976" cy="2717539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течение 2000-2004 гг. ситуация в Чечне оставалась напряженной. Деятельность боевиков вышла за пределы Кавказа. Несмотря на заявление об окончании военных действий, проведении в республике президентских выборов, чеченская проблема не решена.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мае 2004 г. Во время празднования Дня Победы в Грозном совершен террористический акт, убит президент А. Кадыров, на которого была сделана ставка в Кремле.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609" y="76001"/>
            <a:ext cx="6634782" cy="401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149080"/>
            <a:ext cx="9144000" cy="2754600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Террористический акт в Беслане — захват заложников в школе № 1 города Беслан (Северная Осетия), совершённый боевиками </a:t>
            </a: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1 сентября 2004 года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В течение трёх дней террористы удерживали в здании более 1100 заложников (преимущественно детей, их родителей и сотрудников школы) в нечеловеческих условиях, отказывая людям даже в минимальных естественных надобностях.</a:t>
            </a:r>
          </a:p>
        </p:txBody>
      </p:sp>
      <p:pic>
        <p:nvPicPr>
          <p:cNvPr id="7" name="Picture 2" descr="C:\Users\Олеся\Pictures\8c191378fd4db3fc1aa376359169d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786" y="44624"/>
            <a:ext cx="6022429" cy="408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3912"/>
            <a:ext cx="8784976" cy="6030177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На третий день около 13:05 в школе произошли взрывы, и позже возник пожар, в результате которого произошло частичное обрушение здания.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После первых взрывов заложники начали выбегать из школы, и федеральными силами был предпринят штурм. Во время хаотичной перестрелки, в том числе с участием гражданских лиц, пользовавшихся личным оружием, было убито 28 террористов (трое, включая одну из смертниц, погибли в первый день).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Единственный пойманный живым террорист, </a:t>
            </a:r>
            <a:r>
              <a:rPr lang="ru-RU" sz="2200" dirty="0" err="1" smtClean="0">
                <a:solidFill>
                  <a:schemeClr val="tx1"/>
                </a:solidFill>
                <a:latin typeface="Century" pitchFamily="18" charset="0"/>
              </a:rPr>
              <a:t>Нурпаши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entury" pitchFamily="18" charset="0"/>
              </a:rPr>
              <a:t>Кулаев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, был арестован и впоследствии приговорён к пожизненному заключению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6512" y="4941168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Олеся\Pictures\271099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3834"/>
            <a:ext cx="9144000" cy="511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8067"/>
            <a:ext cx="8784976" cy="6581866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11 декабря 1994 г. Президент Российской Федерации Борис Ельцин подписал Указ № 2169 «О мерах по обеспечению законности, правопорядка и общественной безопасности на территории Чеченской Республики».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В тот же день подразделения Объединённой группировки войск (ОГВ), состоявшие из частей Министерства обороны и Внутренних войск МВД вступили на территорию Чечни.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Войска были разделены на три группы и входили с трёх разных сторон — с запада (из Северной Осетии через Ингушетию), северо-запада (из Моздокского района Северной Осетии, непосредственно граничащего с Чечнёй) и востока (с территории Дагестана).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36512" y="4077072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28879"/>
            <a:ext cx="3240360" cy="5800242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В итоге, большинство заложников были освобождены в ходе штурма, однако общий счёт потерь в результате теракта составил более 330 человек убитыми, из которых 186 были дети, и свыше 800 человек ранеными.</a:t>
            </a:r>
          </a:p>
        </p:txBody>
      </p:sp>
      <p:pic>
        <p:nvPicPr>
          <p:cNvPr id="5" name="Picture 2" descr="C:\Users\Олеся\Pictures\98f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1828"/>
            <a:ext cx="5437808" cy="665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355" y="134516"/>
            <a:ext cx="8785291" cy="658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565470"/>
            <a:ext cx="8784976" cy="1247906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Ответственность за теракт в Беслане публично взял на себя Шамиль Басаев, 17 сентября 2004 года опубликовав заявление на сайте чеченских сепаратистов «Кавказ-центр».</a:t>
            </a:r>
          </a:p>
        </p:txBody>
      </p:sp>
      <p:pic>
        <p:nvPicPr>
          <p:cNvPr id="5" name="Picture 3" descr="C:\Users\Олеся\Pictures\f_18108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75" y="157138"/>
            <a:ext cx="8043850" cy="528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16632"/>
            <a:ext cx="3960440" cy="6186309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После устранения 10 июля 2006 г. главного чеченского боевика Шамиля Басаева, убийств двух президентов непризнанной чеченской республики и создания  правительства во главе с президентом Чечни </a:t>
            </a:r>
            <a:r>
              <a:rPr lang="ru-RU" sz="2200" dirty="0" err="1" smtClean="0">
                <a:solidFill>
                  <a:schemeClr val="tx1"/>
                </a:solidFill>
                <a:latin typeface="Century" pitchFamily="18" charset="0"/>
              </a:rPr>
              <a:t>Рамзаном</a:t>
            </a: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 Кадыровым Путину в целом удалось локализовать чеченский конфликт и свести участие российской армии в военных действиях в Чечне к полицейским функциям.</a:t>
            </a:r>
          </a:p>
        </p:txBody>
      </p:sp>
      <p:pic>
        <p:nvPicPr>
          <p:cNvPr id="7" name="i-main-pic" descr="Картинка 28 из 6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0"/>
            <a:ext cx="5072062" cy="687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221088"/>
            <a:ext cx="8784976" cy="2602123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16 апреля 2009 года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Москва завершила "</a:t>
            </a:r>
            <a:r>
              <a:rPr lang="ru-RU" sz="2000" dirty="0" err="1" smtClean="0">
                <a:solidFill>
                  <a:schemeClr val="tx1"/>
                </a:solidFill>
                <a:latin typeface="Century" pitchFamily="18" charset="0"/>
              </a:rPr>
              <a:t>контртеррористическую</a:t>
            </a: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 операцию" (КТО), начатую в Чечне в 1999 году.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По заявлениям чеченских властей, в ходе обоих конфликтов погибло 300 000 человек (население Чечни в настоящее время составляет примерно 1,3 миллиона человек). </a:t>
            </a:r>
          </a:p>
        </p:txBody>
      </p:sp>
      <p:pic>
        <p:nvPicPr>
          <p:cNvPr id="7" name="Picture 2" descr="C:\Users\Олеся\Pictures\mAblIM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252" y="86722"/>
            <a:ext cx="6729497" cy="413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95" y="548680"/>
            <a:ext cx="8943183" cy="576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8067"/>
            <a:ext cx="8784976" cy="6504153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31 декабря 1994 года начался штурм Грозного (столицы Чечни).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В город вступили около 250 единиц бронетехники, крайне уязвимой в уличных боях. Российские войска были плохо подготовлены, между различными подразделениями не было налажено взаимодействие и координация, у многих солдат не было боевого опыта.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Войска имели аэрофотоснимки города, устаревшие планы города в ограниченном количестве. Средства связи не были оборудованы аппаратурой закрытой связи, что позволяло противнику перехватывать переговоры. Войскам довели приказ о занятии только промышленных зданий, площадей и недопустимости вторжения в дома гражданского населения.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6512" y="3717032"/>
            <a:ext cx="9144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241" y="117127"/>
            <a:ext cx="8839519" cy="605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6160695"/>
            <a:ext cx="8784976" cy="508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ru-RU" sz="2200" dirty="0" smtClean="0">
                <a:latin typeface="Century" pitchFamily="18" charset="0"/>
              </a:rPr>
              <a:t>Уничтоженная </a:t>
            </a:r>
            <a:r>
              <a:rPr lang="ru-RU" sz="2200" dirty="0">
                <a:latin typeface="Century" pitchFamily="18" charset="0"/>
              </a:rPr>
              <a:t>российская БМП в Грозном, январь 1995 года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6160695"/>
            <a:ext cx="8784976" cy="508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ru-RU" sz="2200" dirty="0" smtClean="0">
                <a:latin typeface="Century" pitchFamily="18" charset="0"/>
              </a:rPr>
              <a:t>Чеченский боевик в Грозном, январь 1995 г.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367" y="404664"/>
            <a:ext cx="8985266" cy="559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06580"/>
            <a:ext cx="3600400" cy="6444841"/>
          </a:xfr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Война сопровождалась акциями взятия заложников.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itchFamily="18" charset="0"/>
              </a:rPr>
              <a:t>14 июня 1995 года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 группа чеченских боевиков численностью 195 человек во главе с полевым командиром Шамилем Басаевым на грузовиках въехала на территорию Ставропольского края (Российская Федерация) и остановилась в городе Будённовске.</a:t>
            </a:r>
            <a:endParaRPr lang="ru-RU" sz="2400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5286375" cy="560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221088"/>
            <a:ext cx="8784976" cy="2640595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Первым объектом атаки стало здание ГОВД, затем террористы заняли городскую больницу и согнали в неё захваченных мирных жителей. Всего в руках террористов находилось около 2000 заложников. Басаев выдвинул требования к российским властям — прекращение боевых действий и вывод российских войск из Чечни, ведение переговоров с Дудаевым при посредничестве представителей ООН в обмен на освобождение заложников. </a:t>
            </a:r>
          </a:p>
        </p:txBody>
      </p:sp>
      <p:pic>
        <p:nvPicPr>
          <p:cNvPr id="7" name="Picture 4" descr="C:\Users\Олеся\Pictures\087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16632"/>
            <a:ext cx="6376988" cy="407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d51e6514477746b7e543f053d7c6f2542bfcb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1269</Words>
  <Application>Microsoft Office PowerPoint</Application>
  <PresentationFormat>Экран (4:3)</PresentationFormat>
  <Paragraphs>56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Century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2015-10-06T15:02:26Z</dcterms:created>
  <dcterms:modified xsi:type="dcterms:W3CDTF">2015-10-06T16:04:01Z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2983554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