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68" r:id="rId4"/>
    <p:sldId id="271" r:id="rId5"/>
    <p:sldId id="273" r:id="rId6"/>
    <p:sldId id="260" r:id="rId7"/>
    <p:sldId id="267" r:id="rId8"/>
    <p:sldId id="259" r:id="rId9"/>
    <p:sldId id="264" r:id="rId10"/>
    <p:sldId id="263" r:id="rId11"/>
    <p:sldId id="266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5D0A1-A165-4747-A825-35646AEB3B10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D7EF3-D2F7-4966-A4F4-2FD5CB6A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741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3DBD-EF5D-4EDA-88E6-A08B0073A861}" type="datetime1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84C8-1C78-407E-8A77-2E3F6F455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538A-49DE-44BB-B1E4-C3F663814A55}" type="datetime1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84C8-1C78-407E-8A77-2E3F6F455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E2AAD-84CF-49DE-97B0-791065DB79E0}" type="datetime1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84C8-1C78-407E-8A77-2E3F6F455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998A-D19D-4FCC-A3FC-E77B57EB4B80}" type="datetime1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84C8-1C78-407E-8A77-2E3F6F455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970F-320D-4501-9A74-ACB357CC0F5C}" type="datetime1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84C8-1C78-407E-8A77-2E3F6F455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1858-4C00-4C97-9B46-CC06DD724B54}" type="datetime1">
              <a:rPr lang="ru-RU" smtClean="0"/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84C8-1C78-407E-8A77-2E3F6F455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E70A-E802-4AE9-A311-A198D01EEAFA}" type="datetime1">
              <a:rPr lang="ru-RU" smtClean="0"/>
              <a:t>26.04.2013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84C8-1C78-407E-8A77-2E3F6F455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5B18-3D2A-4D52-B533-6101C1B715A5}" type="datetime1">
              <a:rPr lang="ru-RU" smtClean="0"/>
              <a:t>26.04.2013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84C8-1C78-407E-8A77-2E3F6F455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6D6B-206C-4230-AD98-4242548AC112}" type="datetime1">
              <a:rPr lang="ru-RU" smtClean="0"/>
              <a:t>26.04.2013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84C8-1C78-407E-8A77-2E3F6F455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F7D0-ECF0-4606-A818-B4059B70601F}" type="datetime1">
              <a:rPr lang="ru-RU" smtClean="0"/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84C8-1C78-407E-8A77-2E3F6F455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8446-2A1F-4080-A5C0-608DFD0EBC5F}" type="datetime1">
              <a:rPr lang="ru-RU" smtClean="0"/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84C8-1C78-407E-8A77-2E3F6F455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DBEEA-13F2-4730-9A98-D021B3AABAA6}" type="datetime1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784C8-1C78-407E-8A77-2E3F6F455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urtain_Up1.jpg"/>
          <p:cNvPicPr>
            <a:picLocks noChangeAspect="1"/>
          </p:cNvPicPr>
          <p:nvPr/>
        </p:nvPicPr>
        <p:blipFill>
          <a:blip r:embed="rId2" cstate="print"/>
          <a:srcRect b="8233"/>
          <a:stretch>
            <a:fillRect/>
          </a:stretch>
        </p:blipFill>
        <p:spPr>
          <a:xfrm>
            <a:off x="0" y="0"/>
            <a:ext cx="923407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0"/>
            <a:ext cx="842493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 smtClean="0">
              <a:solidFill>
                <a:srgbClr val="FFC000"/>
              </a:solidFill>
              <a:latin typeface="Palace Script MT" pitchFamily="66" charset="0"/>
            </a:endParaRPr>
          </a:p>
          <a:p>
            <a:pPr algn="ctr"/>
            <a:r>
              <a:rPr lang="en-US" sz="6000" dirty="0" err="1" smtClean="0">
                <a:solidFill>
                  <a:srgbClr val="FFC000"/>
                </a:solidFill>
                <a:latin typeface="Vladimir Script" pitchFamily="66" charset="0"/>
              </a:rPr>
              <a:t>SunRise</a:t>
            </a:r>
            <a:r>
              <a:rPr lang="en-US" sz="6000" dirty="0" smtClean="0">
                <a:solidFill>
                  <a:srgbClr val="FFC000"/>
                </a:solidFill>
                <a:latin typeface="Vladimir Script" pitchFamily="66" charset="0"/>
              </a:rPr>
              <a:t> Theatre Studio</a:t>
            </a:r>
            <a:endParaRPr lang="ru-RU" sz="6000" dirty="0" smtClean="0">
              <a:solidFill>
                <a:srgbClr val="FFC000"/>
              </a:solidFill>
            </a:endParaRPr>
          </a:p>
          <a:p>
            <a:pPr algn="ctr"/>
            <a:r>
              <a:rPr lang="en-US" sz="6000" dirty="0" smtClean="0">
                <a:solidFill>
                  <a:srgbClr val="FFC000"/>
                </a:solidFill>
                <a:latin typeface="Vladimir Script" pitchFamily="66" charset="0"/>
              </a:rPr>
              <a:t>Directed by N.N. </a:t>
            </a:r>
            <a:r>
              <a:rPr lang="en-US" sz="6000" dirty="0" err="1" smtClean="0">
                <a:solidFill>
                  <a:srgbClr val="FFC000"/>
                </a:solidFill>
                <a:latin typeface="Vladimir Script" pitchFamily="66" charset="0"/>
              </a:rPr>
              <a:t>Kalashnik</a:t>
            </a:r>
            <a:endParaRPr lang="ru-RU" sz="6000" dirty="0" smtClean="0">
              <a:solidFill>
                <a:srgbClr val="FFC000"/>
              </a:solidFill>
            </a:endParaRPr>
          </a:p>
          <a:p>
            <a:pPr algn="ctr"/>
            <a:r>
              <a:rPr lang="en-US" sz="6000" dirty="0" smtClean="0">
                <a:solidFill>
                  <a:srgbClr val="FFC000"/>
                </a:solidFill>
                <a:latin typeface="Vladimir Script" pitchFamily="66" charset="0"/>
              </a:rPr>
              <a:t>Presents</a:t>
            </a:r>
            <a:endParaRPr lang="ru-RU" sz="6000" dirty="0" smtClean="0">
              <a:solidFill>
                <a:srgbClr val="FFC000"/>
              </a:solidFill>
            </a:endParaRPr>
          </a:p>
          <a:p>
            <a:pPr algn="ctr"/>
            <a:r>
              <a:rPr lang="en-US" sz="6000" dirty="0" smtClean="0">
                <a:solidFill>
                  <a:srgbClr val="FFC000"/>
                </a:solidFill>
                <a:latin typeface="Vladimir Script" pitchFamily="66" charset="0"/>
              </a:rPr>
              <a:t>Beauty IS a Beast </a:t>
            </a:r>
            <a:endParaRPr lang="ru-RU" sz="6000" dirty="0" smtClean="0">
              <a:solidFill>
                <a:srgbClr val="FFC000"/>
              </a:solidFill>
            </a:endParaRPr>
          </a:p>
          <a:p>
            <a:pPr algn="ctr"/>
            <a:r>
              <a:rPr lang="en-US" sz="6000" dirty="0" smtClean="0">
                <a:solidFill>
                  <a:srgbClr val="FFC000"/>
                </a:solidFill>
                <a:latin typeface="Vladimir Script" pitchFamily="66" charset="0"/>
              </a:rPr>
              <a:t>A Children's Play </a:t>
            </a:r>
            <a:endParaRPr lang="ru-RU" sz="6000" dirty="0" smtClean="0">
              <a:solidFill>
                <a:srgbClr val="FFC000"/>
              </a:solidFill>
            </a:endParaRPr>
          </a:p>
          <a:p>
            <a:pPr algn="ctr"/>
            <a:r>
              <a:rPr lang="en-US" sz="6000" dirty="0" smtClean="0">
                <a:solidFill>
                  <a:srgbClr val="FFC000"/>
                </a:solidFill>
                <a:latin typeface="Vladimir Script" pitchFamily="66" charset="0"/>
              </a:rPr>
              <a:t>By D. M. Larson</a:t>
            </a:r>
            <a:endParaRPr lang="ru-RU" sz="6000" dirty="0" smtClean="0">
              <a:solidFill>
                <a:srgbClr val="FFC000"/>
              </a:solidFill>
            </a:endParaRPr>
          </a:p>
          <a:p>
            <a:pPr algn="ctr"/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84C8-1C78-407E-8A77-2E3F6F4558D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3469E-6 L -0.01267 -1.0279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5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6ac973ed4b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207" y="-13251"/>
            <a:ext cx="9149207" cy="6864626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84C8-1C78-407E-8A77-2E3F6F4558D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836D~1\AppData\Local\Temp\Rar$DIa0.285\68f049a23ab109c6a0f6989bb9a02994.vl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83"/>
            <a:ext cx="9144000" cy="689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84C8-1C78-407E-8A77-2E3F6F4558D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5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urtain_Up1.jpg"/>
          <p:cNvPicPr>
            <a:picLocks noChangeAspect="1"/>
          </p:cNvPicPr>
          <p:nvPr/>
        </p:nvPicPr>
        <p:blipFill>
          <a:blip r:embed="rId2" cstate="print"/>
          <a:srcRect b="8233"/>
          <a:stretch>
            <a:fillRect/>
          </a:stretch>
        </p:blipFill>
        <p:spPr>
          <a:xfrm>
            <a:off x="0" y="0"/>
            <a:ext cx="923407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1772816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C000"/>
                </a:solidFill>
                <a:latin typeface="Vladimir Script" pitchFamily="66" charset="0"/>
              </a:rPr>
              <a:t>- THE END -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3789040"/>
            <a:ext cx="66247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C000"/>
                </a:solidFill>
                <a:latin typeface="Vladimir Script" pitchFamily="66" charset="0"/>
              </a:rPr>
              <a:t>SunRise</a:t>
            </a:r>
            <a:r>
              <a:rPr lang="en-US" sz="6000" dirty="0" smtClean="0">
                <a:solidFill>
                  <a:srgbClr val="FFC000"/>
                </a:solidFill>
                <a:latin typeface="Vladimir Script" pitchFamily="66" charset="0"/>
              </a:rPr>
              <a:t> Theatre Studio</a:t>
            </a:r>
            <a:endParaRPr lang="ru-RU" sz="6000" dirty="0" smtClean="0">
              <a:solidFill>
                <a:srgbClr val="FFC000"/>
              </a:solidFill>
            </a:endParaRPr>
          </a:p>
          <a:p>
            <a:pPr algn="ctr"/>
            <a:r>
              <a:rPr lang="en-US" sz="6000" dirty="0" smtClean="0">
                <a:solidFill>
                  <a:srgbClr val="FFC000"/>
                </a:solidFill>
                <a:latin typeface="Vladimir Script" pitchFamily="66" charset="0"/>
              </a:rPr>
              <a:t>Directed by </a:t>
            </a:r>
          </a:p>
          <a:p>
            <a:pPr algn="ctr"/>
            <a:r>
              <a:rPr lang="en-US" sz="6000" dirty="0" smtClean="0">
                <a:solidFill>
                  <a:srgbClr val="FFC000"/>
                </a:solidFill>
                <a:latin typeface="Vladimir Script" pitchFamily="66" charset="0"/>
              </a:rPr>
              <a:t>N.N. </a:t>
            </a:r>
            <a:r>
              <a:rPr lang="en-US" sz="6000" dirty="0" err="1" smtClean="0">
                <a:solidFill>
                  <a:srgbClr val="FFC000"/>
                </a:solidFill>
                <a:latin typeface="Vladimir Script" pitchFamily="66" charset="0"/>
              </a:rPr>
              <a:t>Kalashnik</a:t>
            </a:r>
            <a:endParaRPr lang="ru-RU" sz="6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84C8-1C78-407E-8A77-2E3F6F4558D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59783 L -0.00399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836D~1\AppData\Local\Temp\Rar$DIa0.006\1355719060_z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84C8-1C78-407E-8A77-2E3F6F4558D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836D~1\AppData\Local\Temp\Rar$DIa0.962\0_9181c_f53cdb81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3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84C8-1C78-407E-8A77-2E3F6F4558D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91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38c70e21d1c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03" y="0"/>
            <a:ext cx="9087206" cy="6858000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84C8-1C78-407E-8A77-2E3F6F4558D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92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836D~1\AppData\Local\Temp\Rar$DIa0.962\0_9181c_f53cdb81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3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84C8-1C78-407E-8A77-2E3F6F4558D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82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8" descr="8129233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8836" y="0"/>
            <a:ext cx="919283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80" y="5449120"/>
            <a:ext cx="8686800" cy="1417638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 smtClean="0">
                <a:solidFill>
                  <a:srgbClr val="C00000"/>
                </a:solidFill>
                <a:latin typeface="Vladimir Script" pitchFamily="66" charset="0"/>
              </a:rPr>
              <a:t>At the Fair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84C8-1C78-407E-8A77-2E3F6F4558D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836D~1\AppData\Local\Temp\Rar$DIa0.994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84C8-1C78-407E-8A77-2E3F6F4558D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4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J7xuFcrQp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960" y="26504"/>
            <a:ext cx="9179960" cy="696714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84C8-1C78-407E-8A77-2E3F6F4558D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eus-zal-pevchi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897"/>
          <a:stretch>
            <a:fillRect/>
          </a:stretch>
        </p:blipFill>
        <p:spPr>
          <a:xfrm>
            <a:off x="0" y="0"/>
            <a:ext cx="9295928" cy="6858000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84C8-1C78-407E-8A77-2E3F6F4558D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49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At the Fair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Лера</dc:creator>
  <cp:lastModifiedBy>Дмитрий Каленюк</cp:lastModifiedBy>
  <cp:revision>31</cp:revision>
  <dcterms:created xsi:type="dcterms:W3CDTF">2013-04-15T18:22:48Z</dcterms:created>
  <dcterms:modified xsi:type="dcterms:W3CDTF">2013-04-26T02:23:29Z</dcterms:modified>
</cp:coreProperties>
</file>